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1"/>
  </p:sldMasterIdLst>
  <p:notesMasterIdLst>
    <p:notesMasterId r:id="rId29"/>
  </p:notes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Lst>
  <p:sldSz cx="9144000" cy="5143500" type="screen16x9"/>
  <p:notesSz cx="6858000" cy="9144000"/>
  <p:embeddedFontLst>
    <p:embeddedFont>
      <p:font typeface="Lato" panose="020F0502020204030203" pitchFamily="34" charset="0"/>
      <p:regular r:id="rId30"/>
      <p:bold r:id="rId31"/>
      <p:italic r:id="rId32"/>
      <p:boldItalic r:id="rId33"/>
    </p:embeddedFont>
    <p:embeddedFont>
      <p:font typeface="Poppins" panose="00000500000000000000" pitchFamily="2" charset="0"/>
      <p:regular r:id="rId34"/>
      <p:bold r:id="rId35"/>
      <p:italic r:id="rId36"/>
      <p:boldItalic r:id="rId37"/>
    </p:embeddedFont>
    <p:embeddedFont>
      <p:font typeface="Poppins Medium" panose="00000600000000000000" pitchFamily="2" charset="0"/>
      <p:regular r:id="rId38"/>
      <p:bold r:id="rId39"/>
      <p:italic r:id="rId40"/>
      <p:boldItalic r:id="rId41"/>
    </p:embeddedFont>
    <p:embeddedFont>
      <p:font typeface="Poppins SemiBold" panose="00000700000000000000" pitchFamily="2" charset="0"/>
      <p:regular r:id="rId42"/>
      <p:bold r:id="rId43"/>
      <p:italic r:id="rId44"/>
      <p:boldItalic r:id="rId45"/>
    </p:embeddedFont>
    <p:embeddedFont>
      <p:font typeface="Roboto" panose="020000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10">
          <p15:clr>
            <a:srgbClr val="9AA0A6"/>
          </p15:clr>
        </p15:guide>
        <p15:guide id="2" orient="horz" pos="400">
          <p15:clr>
            <a:srgbClr val="9AA0A6"/>
          </p15:clr>
        </p15:guide>
        <p15:guide id="3" orient="horz" pos="792">
          <p15:clr>
            <a:srgbClr val="9AA0A6"/>
          </p15:clr>
        </p15:guide>
        <p15:guide id="4" pos="382">
          <p15:clr>
            <a:srgbClr val="747775"/>
          </p15:clr>
        </p15:guide>
        <p15:guide id="5" orient="horz" pos="87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000"/>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99866E-18C3-4312-AD2C-E9C3A1EAF17B}">
  <a:tblStyle styleId="{2B99866E-18C3-4312-AD2C-E9C3A1EAF17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C7CE3B9-7A3E-430C-B493-72D419F4A0D2}"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10" y="82"/>
      </p:cViewPr>
      <p:guideLst>
        <p:guide orient="horz" pos="610"/>
        <p:guide orient="horz" pos="400"/>
        <p:guide orient="horz" pos="792"/>
        <p:guide pos="382"/>
        <p:guide orient="horz" pos="87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05004034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05004034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f88a88cff8_0_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1f88a88cff8_0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0a0784dfc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0a0784dfc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f88a88cff8_0_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f88a88cff8_0_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0428b7d631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0428b7d631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f88a88cff8_0_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1f88a88cff8_0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f8bb6979e0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1f8bb6979e0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f8bb6979e0_0_7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f8bb6979e0_0_7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06a4751c86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206a4751c86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06a4751c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206a4751c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dd719e507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1dd719e507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AutoNum type="arabicPeriod"/>
            </a:pPr>
            <a:r>
              <a:rPr lang="en">
                <a:solidFill>
                  <a:schemeClr val="dk1"/>
                </a:solidFill>
                <a:latin typeface="Roboto"/>
                <a:ea typeface="Roboto"/>
                <a:cs typeface="Roboto"/>
                <a:sym typeface="Roboto"/>
              </a:rPr>
              <a:t>Legal &amp; Compliance: The process of.</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a:solidFill>
                  <a:schemeClr val="dk1"/>
                </a:solidFill>
                <a:latin typeface="Roboto"/>
                <a:ea typeface="Roboto"/>
                <a:cs typeface="Roboto"/>
                <a:sym typeface="Roboto"/>
              </a:rPr>
              <a:t>[Sergio]</a:t>
            </a:r>
            <a:endParaRPr>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Char char="●"/>
            </a:pPr>
            <a:r>
              <a:rPr lang="en">
                <a:solidFill>
                  <a:schemeClr val="dk1"/>
                </a:solidFill>
                <a:latin typeface="Calibri"/>
                <a:ea typeface="Calibri"/>
                <a:cs typeface="Calibri"/>
                <a:sym typeface="Calibri"/>
              </a:rPr>
              <a:t>Release checklist</a:t>
            </a:r>
            <a:endParaRPr>
              <a:solidFill>
                <a:schemeClr val="dk1"/>
              </a:solidFill>
              <a:latin typeface="Calibri"/>
              <a:ea typeface="Calibri"/>
              <a:cs typeface="Calibri"/>
              <a:sym typeface="Calibri"/>
            </a:endParaRPr>
          </a:p>
          <a:p>
            <a:pPr marL="914400" lvl="1" indent="-298450" algn="l" rtl="0">
              <a:lnSpc>
                <a:spcPct val="115000"/>
              </a:lnSpc>
              <a:spcBef>
                <a:spcPts val="0"/>
              </a:spcBef>
              <a:spcAft>
                <a:spcPts val="0"/>
              </a:spcAft>
              <a:buClr>
                <a:schemeClr val="dk1"/>
              </a:buClr>
              <a:buSzPts val="1100"/>
              <a:buChar char="○"/>
            </a:pPr>
            <a:r>
              <a:rPr lang="en">
                <a:solidFill>
                  <a:schemeClr val="dk1"/>
                </a:solidFill>
                <a:latin typeface="Calibri"/>
                <a:ea typeface="Calibri"/>
                <a:cs typeface="Calibri"/>
                <a:sym typeface="Calibri"/>
              </a:rPr>
              <a:t>Add columns with links to the corresponding artifacts, e.g. document with final testing results, link to Help page with updated content, etc.</a:t>
            </a:r>
            <a:endParaRPr>
              <a:solidFill>
                <a:schemeClr val="dk1"/>
              </a:solidFill>
              <a:latin typeface="Calibri"/>
              <a:ea typeface="Calibri"/>
              <a:cs typeface="Calibri"/>
              <a:sym typeface="Calibri"/>
            </a:endParaRPr>
          </a:p>
          <a:p>
            <a:pPr marL="914400" lvl="1" indent="-298450" algn="l" rtl="0">
              <a:lnSpc>
                <a:spcPct val="115000"/>
              </a:lnSpc>
              <a:spcBef>
                <a:spcPts val="0"/>
              </a:spcBef>
              <a:spcAft>
                <a:spcPts val="0"/>
              </a:spcAft>
              <a:buClr>
                <a:schemeClr val="dk1"/>
              </a:buClr>
              <a:buSzPts val="1100"/>
              <a:buChar char="○"/>
            </a:pPr>
            <a:r>
              <a:rPr lang="en">
                <a:solidFill>
                  <a:schemeClr val="dk1"/>
                </a:solidFill>
                <a:latin typeface="Calibri"/>
                <a:ea typeface="Calibri"/>
                <a:cs typeface="Calibri"/>
                <a:sym typeface="Calibri"/>
              </a:rPr>
              <a:t>Add columns for what "good" means for each, e.g. should final testing tolerate certain type of bugs? Should you verify specific SLAs in your documentation?</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a:solidFill>
                <a:schemeClr val="dk1"/>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0428b7d63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0428b7d63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18f198cd0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218f198cd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dd719e5072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1dd719e5072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dd719e507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dd719e507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1dd719e5072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1dd719e5072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800">
              <a:latin typeface="Lato"/>
              <a:ea typeface="Lato"/>
              <a:cs typeface="Lato"/>
              <a:sym typeface="La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1dd719e5072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1dd719e5072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800">
              <a:latin typeface="Lato"/>
              <a:ea typeface="Lato"/>
              <a:cs typeface="Lato"/>
              <a:sym typeface="La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1dd719e5072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1dd719e5072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a:latin typeface="Lato"/>
              <a:ea typeface="Lato"/>
              <a:cs typeface="Lato"/>
              <a:sym typeface="La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1dd719e507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1dd719e507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f8bb6979e0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1f8bb6979e0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f88a88cff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f88a88cff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288c7205e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288c7205e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28c7009a39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28c7009a39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28c7009a39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228c7009a39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f8bb6979e0_0_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1f8bb6979e0_0_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f8bb6979e0_0_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f8bb6979e0_0_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f88a88cff8_0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1f88a88cff8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21411" y="1305136"/>
            <a:ext cx="5739900" cy="2052600"/>
          </a:xfrm>
          <a:prstGeom prst="rect">
            <a:avLst/>
          </a:prstGeom>
        </p:spPr>
        <p:txBody>
          <a:bodyPr spcFirstLastPara="1" wrap="square" lIns="91425" tIns="91425" rIns="91425" bIns="91425" anchor="ctr" anchorCtr="0">
            <a:noAutofit/>
          </a:bodyPr>
          <a:lstStyle>
            <a:lvl1pPr lvl="0" algn="ctr">
              <a:spcBef>
                <a:spcPts val="1000"/>
              </a:spcBef>
              <a:spcAft>
                <a:spcPts val="0"/>
              </a:spcAft>
              <a:buSzPts val="5200"/>
              <a:buNone/>
              <a:defRPr sz="4400" b="1">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970300" y="3173408"/>
            <a:ext cx="3251700" cy="411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chemeClr val="accent5"/>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title and one column" type="tx">
  <p:cSld name="TITLE_AND_BODY">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607200" y="1026550"/>
            <a:ext cx="3290700" cy="5367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 name="Google Shape;42;p11"/>
          <p:cNvSpPr txBox="1">
            <a:spLocks noGrp="1"/>
          </p:cNvSpPr>
          <p:nvPr>
            <p:ph type="body" idx="1"/>
          </p:nvPr>
        </p:nvSpPr>
        <p:spPr>
          <a:xfrm>
            <a:off x="607200" y="1765237"/>
            <a:ext cx="3290700" cy="1208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3" name="Google Shape;4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title and one column + picture">
  <p:cSld name="TITLE_AND_BODY_1">
    <p:spTree>
      <p:nvGrpSpPr>
        <p:cNvPr id="1" name="Shape 44"/>
        <p:cNvGrpSpPr/>
        <p:nvPr/>
      </p:nvGrpSpPr>
      <p:grpSpPr>
        <a:xfrm>
          <a:off x="0" y="0"/>
          <a:ext cx="0" cy="0"/>
          <a:chOff x="0" y="0"/>
          <a:chExt cx="0" cy="0"/>
        </a:xfrm>
      </p:grpSpPr>
      <p:sp>
        <p:nvSpPr>
          <p:cNvPr id="45" name="Google Shape;45;p12"/>
          <p:cNvSpPr txBox="1">
            <a:spLocks noGrp="1"/>
          </p:cNvSpPr>
          <p:nvPr>
            <p:ph type="title"/>
          </p:nvPr>
        </p:nvSpPr>
        <p:spPr>
          <a:xfrm>
            <a:off x="607200" y="1026550"/>
            <a:ext cx="3936000" cy="539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 name="Google Shape;46;p12"/>
          <p:cNvSpPr txBox="1">
            <a:spLocks noGrp="1"/>
          </p:cNvSpPr>
          <p:nvPr>
            <p:ph type="body" idx="1"/>
          </p:nvPr>
        </p:nvSpPr>
        <p:spPr>
          <a:xfrm>
            <a:off x="607200" y="1765200"/>
            <a:ext cx="3936000" cy="2838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AutoNum type="arabicPeriod"/>
              <a:defRPr/>
            </a:lvl1pPr>
            <a:lvl2pPr marL="914400" lvl="1" indent="-304800" rtl="0">
              <a:spcBef>
                <a:spcPts val="0"/>
              </a:spcBef>
              <a:spcAft>
                <a:spcPts val="0"/>
              </a:spcAft>
              <a:buSzPts val="1200"/>
              <a:buAutoNum type="alphaLcPeriod"/>
              <a:defRPr/>
            </a:lvl2pPr>
            <a:lvl3pPr marL="1371600" lvl="2" indent="-304800" rtl="0">
              <a:spcBef>
                <a:spcPts val="0"/>
              </a:spcBef>
              <a:spcAft>
                <a:spcPts val="0"/>
              </a:spcAft>
              <a:buSzPts val="1200"/>
              <a:buAutoNum type="romanLcPeriod"/>
              <a:defRPr/>
            </a:lvl3pPr>
            <a:lvl4pPr marL="1828800" lvl="3" indent="-304800" rtl="0">
              <a:spcBef>
                <a:spcPts val="0"/>
              </a:spcBef>
              <a:spcAft>
                <a:spcPts val="0"/>
              </a:spcAft>
              <a:buSzPts val="1200"/>
              <a:buAutoNum type="arabicPeriod"/>
              <a:defRPr/>
            </a:lvl4pPr>
            <a:lvl5pPr marL="2286000" lvl="4" indent="-304800" rtl="0">
              <a:spcBef>
                <a:spcPts val="0"/>
              </a:spcBef>
              <a:spcAft>
                <a:spcPts val="0"/>
              </a:spcAft>
              <a:buSzPts val="1200"/>
              <a:buAutoNum type="alphaLcPeriod"/>
              <a:defRPr/>
            </a:lvl5pPr>
            <a:lvl6pPr marL="2743200" lvl="5" indent="-304800" rtl="0">
              <a:spcBef>
                <a:spcPts val="0"/>
              </a:spcBef>
              <a:spcAft>
                <a:spcPts val="0"/>
              </a:spcAft>
              <a:buSzPts val="1200"/>
              <a:buAutoNum type="romanLcPeriod"/>
              <a:defRPr/>
            </a:lvl6pPr>
            <a:lvl7pPr marL="3200400" lvl="6" indent="-304800" rtl="0">
              <a:spcBef>
                <a:spcPts val="0"/>
              </a:spcBef>
              <a:spcAft>
                <a:spcPts val="0"/>
              </a:spcAft>
              <a:buSzPts val="1200"/>
              <a:buAutoNum type="arabicPeriod"/>
              <a:defRPr/>
            </a:lvl7pPr>
            <a:lvl8pPr marL="3657600" lvl="7" indent="-304800" rtl="0">
              <a:spcBef>
                <a:spcPts val="0"/>
              </a:spcBef>
              <a:spcAft>
                <a:spcPts val="0"/>
              </a:spcAft>
              <a:buSzPts val="1200"/>
              <a:buAutoNum type="alphaLcPeriod"/>
              <a:defRPr/>
            </a:lvl8pPr>
            <a:lvl9pPr marL="4114800" lvl="8" indent="-304800" rtl="0">
              <a:spcBef>
                <a:spcPts val="0"/>
              </a:spcBef>
              <a:spcAft>
                <a:spcPts val="0"/>
              </a:spcAft>
              <a:buSzPts val="1200"/>
              <a:buAutoNum type="romanLcPeriod"/>
              <a:defRPr/>
            </a:lvl9pPr>
          </a:lstStyle>
          <a:p>
            <a:endParaRPr/>
          </a:p>
        </p:txBody>
      </p:sp>
      <p:sp>
        <p:nvSpPr>
          <p:cNvPr id="47" name="Google Shape;4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title and text and list">
  <p:cSld name="TITLE_AND_BODY_1_1">
    <p:spTree>
      <p:nvGrpSpPr>
        <p:cNvPr id="1" name="Shape 48"/>
        <p:cNvGrpSpPr/>
        <p:nvPr/>
      </p:nvGrpSpPr>
      <p:grpSpPr>
        <a:xfrm>
          <a:off x="0" y="0"/>
          <a:ext cx="0" cy="0"/>
          <a:chOff x="0" y="0"/>
          <a:chExt cx="0" cy="0"/>
        </a:xfrm>
      </p:grpSpPr>
      <p:sp>
        <p:nvSpPr>
          <p:cNvPr id="49" name="Google Shape;49;p13"/>
          <p:cNvSpPr txBox="1">
            <a:spLocks noGrp="1"/>
          </p:cNvSpPr>
          <p:nvPr>
            <p:ph type="title"/>
          </p:nvPr>
        </p:nvSpPr>
        <p:spPr>
          <a:xfrm>
            <a:off x="607200" y="1026550"/>
            <a:ext cx="3936000" cy="536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 name="Google Shape;50;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13"/>
          <p:cNvSpPr txBox="1">
            <a:spLocks noGrp="1"/>
          </p:cNvSpPr>
          <p:nvPr>
            <p:ph type="body" idx="1"/>
          </p:nvPr>
        </p:nvSpPr>
        <p:spPr>
          <a:xfrm>
            <a:off x="607200" y="1781026"/>
            <a:ext cx="3936000" cy="790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52" name="Google Shape;52;p13"/>
          <p:cNvSpPr txBox="1">
            <a:spLocks noGrp="1"/>
          </p:cNvSpPr>
          <p:nvPr>
            <p:ph type="body" idx="2"/>
          </p:nvPr>
        </p:nvSpPr>
        <p:spPr>
          <a:xfrm>
            <a:off x="607200" y="2640259"/>
            <a:ext cx="3936000" cy="1785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hapter title and two columns">
  <p:cSld name="CUSTOM_3">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607200" y="1000729"/>
            <a:ext cx="3936000" cy="538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 name="Google Shape;55;p14"/>
          <p:cNvSpPr txBox="1">
            <a:spLocks noGrp="1"/>
          </p:cNvSpPr>
          <p:nvPr>
            <p:ph type="body" idx="1"/>
          </p:nvPr>
        </p:nvSpPr>
        <p:spPr>
          <a:xfrm>
            <a:off x="607200" y="1781200"/>
            <a:ext cx="3290700" cy="742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56" name="Google Shape;56;p14"/>
          <p:cNvSpPr txBox="1">
            <a:spLocks noGrp="1"/>
          </p:cNvSpPr>
          <p:nvPr>
            <p:ph type="body" idx="2"/>
          </p:nvPr>
        </p:nvSpPr>
        <p:spPr>
          <a:xfrm>
            <a:off x="607200" y="2646647"/>
            <a:ext cx="3290700" cy="1785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57" name="Google Shape;57;p14"/>
          <p:cNvSpPr txBox="1">
            <a:spLocks noGrp="1"/>
          </p:cNvSpPr>
          <p:nvPr>
            <p:ph type="body" idx="3"/>
          </p:nvPr>
        </p:nvSpPr>
        <p:spPr>
          <a:xfrm>
            <a:off x="4585130" y="1781200"/>
            <a:ext cx="3290700" cy="742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58" name="Google Shape;58;p14"/>
          <p:cNvSpPr txBox="1">
            <a:spLocks noGrp="1"/>
          </p:cNvSpPr>
          <p:nvPr>
            <p:ph type="body" idx="4"/>
          </p:nvPr>
        </p:nvSpPr>
        <p:spPr>
          <a:xfrm>
            <a:off x="4585128" y="2646647"/>
            <a:ext cx="3290700" cy="1785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hapter title and two columns 2">
  <p:cSld name="CUSTOM_3_1">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607200" y="1000729"/>
            <a:ext cx="3936000" cy="538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 name="Google Shape;61;p15"/>
          <p:cNvSpPr txBox="1">
            <a:spLocks noGrp="1"/>
          </p:cNvSpPr>
          <p:nvPr>
            <p:ph type="body" idx="1"/>
          </p:nvPr>
        </p:nvSpPr>
        <p:spPr>
          <a:xfrm>
            <a:off x="607200" y="2181386"/>
            <a:ext cx="3290700" cy="790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62" name="Google Shape;62;p15"/>
          <p:cNvSpPr txBox="1">
            <a:spLocks noGrp="1"/>
          </p:cNvSpPr>
          <p:nvPr>
            <p:ph type="body" idx="2"/>
          </p:nvPr>
        </p:nvSpPr>
        <p:spPr>
          <a:xfrm>
            <a:off x="607200" y="3040624"/>
            <a:ext cx="3290700" cy="1563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63" name="Google Shape;63;p15"/>
          <p:cNvSpPr txBox="1">
            <a:spLocks noGrp="1"/>
          </p:cNvSpPr>
          <p:nvPr>
            <p:ph type="body" idx="3"/>
          </p:nvPr>
        </p:nvSpPr>
        <p:spPr>
          <a:xfrm>
            <a:off x="4600925" y="2181386"/>
            <a:ext cx="3290700" cy="790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64" name="Google Shape;64;p15"/>
          <p:cNvSpPr txBox="1">
            <a:spLocks noGrp="1"/>
          </p:cNvSpPr>
          <p:nvPr>
            <p:ph type="body" idx="4"/>
          </p:nvPr>
        </p:nvSpPr>
        <p:spPr>
          <a:xfrm>
            <a:off x="4600925" y="3040624"/>
            <a:ext cx="3290700" cy="1563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65" name="Google Shape;65;p15"/>
          <p:cNvSpPr txBox="1">
            <a:spLocks noGrp="1"/>
          </p:cNvSpPr>
          <p:nvPr>
            <p:ph type="subTitle" idx="5"/>
          </p:nvPr>
        </p:nvSpPr>
        <p:spPr>
          <a:xfrm>
            <a:off x="607200" y="1785575"/>
            <a:ext cx="3290700" cy="35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200" b="1">
                <a:solidFill>
                  <a:schemeClr val="accent4"/>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66" name="Google Shape;66;p15"/>
          <p:cNvSpPr txBox="1">
            <a:spLocks noGrp="1"/>
          </p:cNvSpPr>
          <p:nvPr>
            <p:ph type="subTitle" idx="6"/>
          </p:nvPr>
        </p:nvSpPr>
        <p:spPr>
          <a:xfrm>
            <a:off x="4600925" y="1785575"/>
            <a:ext cx="3290700" cy="35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200" b="1">
                <a:solidFill>
                  <a:schemeClr val="accent4"/>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title and two columns and list">
  <p:cSld name="TITLE_AND_BODY_1_1_1">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607200" y="1026550"/>
            <a:ext cx="3936000" cy="536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 name="Google Shape;6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0" name="Google Shape;70;p16"/>
          <p:cNvSpPr txBox="1">
            <a:spLocks noGrp="1"/>
          </p:cNvSpPr>
          <p:nvPr>
            <p:ph type="body" idx="1"/>
          </p:nvPr>
        </p:nvSpPr>
        <p:spPr>
          <a:xfrm>
            <a:off x="607200" y="1781025"/>
            <a:ext cx="3290700" cy="790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71" name="Google Shape;71;p16"/>
          <p:cNvSpPr txBox="1">
            <a:spLocks noGrp="1"/>
          </p:cNvSpPr>
          <p:nvPr>
            <p:ph type="body" idx="2"/>
          </p:nvPr>
        </p:nvSpPr>
        <p:spPr>
          <a:xfrm>
            <a:off x="607200" y="2640256"/>
            <a:ext cx="3290700" cy="1785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72" name="Google Shape;72;p16"/>
          <p:cNvSpPr txBox="1">
            <a:spLocks noGrp="1"/>
          </p:cNvSpPr>
          <p:nvPr>
            <p:ph type="body" idx="3"/>
          </p:nvPr>
        </p:nvSpPr>
        <p:spPr>
          <a:xfrm>
            <a:off x="4589631" y="1781025"/>
            <a:ext cx="3290700" cy="790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73" name="Google Shape;73;p16"/>
          <p:cNvSpPr txBox="1">
            <a:spLocks noGrp="1"/>
          </p:cNvSpPr>
          <p:nvPr>
            <p:ph type="body" idx="4"/>
          </p:nvPr>
        </p:nvSpPr>
        <p:spPr>
          <a:xfrm>
            <a:off x="4589631" y="2640256"/>
            <a:ext cx="3290700" cy="1785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title and two columns and list 2">
  <p:cSld name="TITLE_AND_BODY_1_1_1_1">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07200" y="1026550"/>
            <a:ext cx="3936000" cy="536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7" name="Google Shape;77;p17"/>
          <p:cNvSpPr txBox="1">
            <a:spLocks noGrp="1"/>
          </p:cNvSpPr>
          <p:nvPr>
            <p:ph type="body" idx="1"/>
          </p:nvPr>
        </p:nvSpPr>
        <p:spPr>
          <a:xfrm>
            <a:off x="607200" y="2181386"/>
            <a:ext cx="3290700" cy="790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78" name="Google Shape;78;p17"/>
          <p:cNvSpPr txBox="1">
            <a:spLocks noGrp="1"/>
          </p:cNvSpPr>
          <p:nvPr>
            <p:ph type="body" idx="2"/>
          </p:nvPr>
        </p:nvSpPr>
        <p:spPr>
          <a:xfrm>
            <a:off x="607200" y="3040624"/>
            <a:ext cx="3290700" cy="1563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79" name="Google Shape;79;p17"/>
          <p:cNvSpPr txBox="1">
            <a:spLocks noGrp="1"/>
          </p:cNvSpPr>
          <p:nvPr>
            <p:ph type="body" idx="3"/>
          </p:nvPr>
        </p:nvSpPr>
        <p:spPr>
          <a:xfrm>
            <a:off x="4600925" y="2181386"/>
            <a:ext cx="3290700" cy="790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80" name="Google Shape;80;p17"/>
          <p:cNvSpPr txBox="1">
            <a:spLocks noGrp="1"/>
          </p:cNvSpPr>
          <p:nvPr>
            <p:ph type="body" idx="4"/>
          </p:nvPr>
        </p:nvSpPr>
        <p:spPr>
          <a:xfrm>
            <a:off x="4600925" y="3040624"/>
            <a:ext cx="3290700" cy="1563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81" name="Google Shape;81;p17"/>
          <p:cNvSpPr txBox="1">
            <a:spLocks noGrp="1"/>
          </p:cNvSpPr>
          <p:nvPr>
            <p:ph type="subTitle" idx="5"/>
          </p:nvPr>
        </p:nvSpPr>
        <p:spPr>
          <a:xfrm>
            <a:off x="607200" y="1785575"/>
            <a:ext cx="3290700" cy="358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200" b="1">
                <a:solidFill>
                  <a:schemeClr val="accent4"/>
                </a:solidFill>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82" name="Google Shape;82;p17"/>
          <p:cNvSpPr txBox="1">
            <a:spLocks noGrp="1"/>
          </p:cNvSpPr>
          <p:nvPr>
            <p:ph type="subTitle" idx="6"/>
          </p:nvPr>
        </p:nvSpPr>
        <p:spPr>
          <a:xfrm>
            <a:off x="4600925" y="1785575"/>
            <a:ext cx="3290700" cy="35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200" b="1">
                <a:solidFill>
                  <a:schemeClr val="accent4"/>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title and three and list" type="twoColTx">
  <p:cSld name="TITLE_AND_TWO_COLUMNS">
    <p:spTree>
      <p:nvGrpSpPr>
        <p:cNvPr id="1" name="Shape 83"/>
        <p:cNvGrpSpPr/>
        <p:nvPr/>
      </p:nvGrpSpPr>
      <p:grpSpPr>
        <a:xfrm>
          <a:off x="0" y="0"/>
          <a:ext cx="0" cy="0"/>
          <a:chOff x="0" y="0"/>
          <a:chExt cx="0" cy="0"/>
        </a:xfrm>
      </p:grpSpPr>
      <p:sp>
        <p:nvSpPr>
          <p:cNvPr id="84" name="Google Shape;84;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5" name="Google Shape;85;p18"/>
          <p:cNvSpPr txBox="1">
            <a:spLocks noGrp="1"/>
          </p:cNvSpPr>
          <p:nvPr>
            <p:ph type="title"/>
          </p:nvPr>
        </p:nvSpPr>
        <p:spPr>
          <a:xfrm>
            <a:off x="607200" y="1026550"/>
            <a:ext cx="3936000" cy="536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18"/>
          <p:cNvSpPr txBox="1">
            <a:spLocks noGrp="1"/>
          </p:cNvSpPr>
          <p:nvPr>
            <p:ph type="body" idx="1"/>
          </p:nvPr>
        </p:nvSpPr>
        <p:spPr>
          <a:xfrm>
            <a:off x="607200" y="1781025"/>
            <a:ext cx="1951500" cy="790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87" name="Google Shape;87;p18"/>
          <p:cNvSpPr txBox="1">
            <a:spLocks noGrp="1"/>
          </p:cNvSpPr>
          <p:nvPr>
            <p:ph type="body" idx="2"/>
          </p:nvPr>
        </p:nvSpPr>
        <p:spPr>
          <a:xfrm>
            <a:off x="607200" y="2640253"/>
            <a:ext cx="1951500" cy="1785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88" name="Google Shape;88;p18"/>
          <p:cNvSpPr txBox="1">
            <a:spLocks noGrp="1"/>
          </p:cNvSpPr>
          <p:nvPr>
            <p:ph type="body" idx="3"/>
          </p:nvPr>
        </p:nvSpPr>
        <p:spPr>
          <a:xfrm>
            <a:off x="3596250" y="1781025"/>
            <a:ext cx="1951500" cy="790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89" name="Google Shape;89;p18"/>
          <p:cNvSpPr txBox="1">
            <a:spLocks noGrp="1"/>
          </p:cNvSpPr>
          <p:nvPr>
            <p:ph type="body" idx="4"/>
          </p:nvPr>
        </p:nvSpPr>
        <p:spPr>
          <a:xfrm>
            <a:off x="3596250" y="2640253"/>
            <a:ext cx="1951500" cy="1785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90" name="Google Shape;90;p18"/>
          <p:cNvSpPr txBox="1">
            <a:spLocks noGrp="1"/>
          </p:cNvSpPr>
          <p:nvPr>
            <p:ph type="body" idx="5"/>
          </p:nvPr>
        </p:nvSpPr>
        <p:spPr>
          <a:xfrm>
            <a:off x="6588450" y="1781025"/>
            <a:ext cx="1951500" cy="790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91" name="Google Shape;91;p18"/>
          <p:cNvSpPr txBox="1">
            <a:spLocks noGrp="1"/>
          </p:cNvSpPr>
          <p:nvPr>
            <p:ph type="body" idx="6"/>
          </p:nvPr>
        </p:nvSpPr>
        <p:spPr>
          <a:xfrm>
            <a:off x="6588450" y="2640253"/>
            <a:ext cx="1951500" cy="1785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title and three columns">
  <p:cSld name="TITLE_AND_TWO_COLUMNS_1">
    <p:spTree>
      <p:nvGrpSpPr>
        <p:cNvPr id="1" name="Shape 92"/>
        <p:cNvGrpSpPr/>
        <p:nvPr/>
      </p:nvGrpSpPr>
      <p:grpSpPr>
        <a:xfrm>
          <a:off x="0" y="0"/>
          <a:ext cx="0" cy="0"/>
          <a:chOff x="0" y="0"/>
          <a:chExt cx="0" cy="0"/>
        </a:xfrm>
      </p:grpSpPr>
      <p:sp>
        <p:nvSpPr>
          <p:cNvPr id="93" name="Google Shape;9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4" name="Google Shape;94;p19"/>
          <p:cNvSpPr txBox="1">
            <a:spLocks noGrp="1"/>
          </p:cNvSpPr>
          <p:nvPr>
            <p:ph type="title"/>
          </p:nvPr>
        </p:nvSpPr>
        <p:spPr>
          <a:xfrm>
            <a:off x="607200" y="1026550"/>
            <a:ext cx="3936000" cy="536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5" name="Google Shape;95;p19"/>
          <p:cNvSpPr txBox="1">
            <a:spLocks noGrp="1"/>
          </p:cNvSpPr>
          <p:nvPr>
            <p:ph type="body" idx="1"/>
          </p:nvPr>
        </p:nvSpPr>
        <p:spPr>
          <a:xfrm>
            <a:off x="607200" y="2178125"/>
            <a:ext cx="1951500" cy="2248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96" name="Google Shape;96;p19"/>
          <p:cNvSpPr txBox="1">
            <a:spLocks noGrp="1"/>
          </p:cNvSpPr>
          <p:nvPr>
            <p:ph type="body" idx="2"/>
          </p:nvPr>
        </p:nvSpPr>
        <p:spPr>
          <a:xfrm>
            <a:off x="3596250" y="2178125"/>
            <a:ext cx="1951500" cy="2248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97" name="Google Shape;97;p19"/>
          <p:cNvSpPr txBox="1">
            <a:spLocks noGrp="1"/>
          </p:cNvSpPr>
          <p:nvPr>
            <p:ph type="body" idx="3"/>
          </p:nvPr>
        </p:nvSpPr>
        <p:spPr>
          <a:xfrm>
            <a:off x="6588450" y="2178125"/>
            <a:ext cx="1951500" cy="2248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98" name="Google Shape;98;p19"/>
          <p:cNvSpPr txBox="1">
            <a:spLocks noGrp="1"/>
          </p:cNvSpPr>
          <p:nvPr>
            <p:ph type="subTitle" idx="4"/>
          </p:nvPr>
        </p:nvSpPr>
        <p:spPr>
          <a:xfrm>
            <a:off x="607200" y="1785575"/>
            <a:ext cx="1951500" cy="35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200" b="1">
                <a:solidFill>
                  <a:schemeClr val="accent4"/>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99" name="Google Shape;99;p19"/>
          <p:cNvSpPr txBox="1">
            <a:spLocks noGrp="1"/>
          </p:cNvSpPr>
          <p:nvPr>
            <p:ph type="subTitle" idx="5"/>
          </p:nvPr>
        </p:nvSpPr>
        <p:spPr>
          <a:xfrm>
            <a:off x="6588450" y="1785575"/>
            <a:ext cx="1951500" cy="35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200" b="1">
                <a:solidFill>
                  <a:schemeClr val="accent4"/>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00" name="Google Shape;100;p19"/>
          <p:cNvSpPr txBox="1">
            <a:spLocks noGrp="1"/>
          </p:cNvSpPr>
          <p:nvPr>
            <p:ph type="subTitle" idx="6"/>
          </p:nvPr>
        </p:nvSpPr>
        <p:spPr>
          <a:xfrm>
            <a:off x="3597825" y="1785575"/>
            <a:ext cx="1951500" cy="35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200" b="1">
                <a:solidFill>
                  <a:schemeClr val="accent4"/>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title and four columns 1">
  <p:cSld name="TITLE_AND_TWO_COLUMNS_1_1">
    <p:spTree>
      <p:nvGrpSpPr>
        <p:cNvPr id="1" name="Shape 101"/>
        <p:cNvGrpSpPr/>
        <p:nvPr/>
      </p:nvGrpSpPr>
      <p:grpSpPr>
        <a:xfrm>
          <a:off x="0" y="0"/>
          <a:ext cx="0" cy="0"/>
          <a:chOff x="0" y="0"/>
          <a:chExt cx="0" cy="0"/>
        </a:xfrm>
      </p:grpSpPr>
      <p:sp>
        <p:nvSpPr>
          <p:cNvPr id="102" name="Google Shape;102;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20"/>
          <p:cNvSpPr txBox="1">
            <a:spLocks noGrp="1"/>
          </p:cNvSpPr>
          <p:nvPr>
            <p:ph type="title"/>
          </p:nvPr>
        </p:nvSpPr>
        <p:spPr>
          <a:xfrm>
            <a:off x="607200" y="1026550"/>
            <a:ext cx="3936000" cy="536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4" name="Google Shape;104;p20"/>
          <p:cNvSpPr txBox="1">
            <a:spLocks noGrp="1"/>
          </p:cNvSpPr>
          <p:nvPr>
            <p:ph type="body" idx="1"/>
          </p:nvPr>
        </p:nvSpPr>
        <p:spPr>
          <a:xfrm>
            <a:off x="607200" y="2178125"/>
            <a:ext cx="1951500" cy="2248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105" name="Google Shape;105;p20"/>
          <p:cNvSpPr txBox="1">
            <a:spLocks noGrp="1"/>
          </p:cNvSpPr>
          <p:nvPr>
            <p:ph type="body" idx="2"/>
          </p:nvPr>
        </p:nvSpPr>
        <p:spPr>
          <a:xfrm>
            <a:off x="2600950" y="2178125"/>
            <a:ext cx="1951500" cy="2248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106" name="Google Shape;106;p20"/>
          <p:cNvSpPr txBox="1">
            <a:spLocks noGrp="1"/>
          </p:cNvSpPr>
          <p:nvPr>
            <p:ph type="body" idx="3"/>
          </p:nvPr>
        </p:nvSpPr>
        <p:spPr>
          <a:xfrm>
            <a:off x="6588450" y="2178125"/>
            <a:ext cx="1951500" cy="2248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107" name="Google Shape;107;p20"/>
          <p:cNvSpPr txBox="1">
            <a:spLocks noGrp="1"/>
          </p:cNvSpPr>
          <p:nvPr>
            <p:ph type="subTitle" idx="4"/>
          </p:nvPr>
        </p:nvSpPr>
        <p:spPr>
          <a:xfrm>
            <a:off x="607200" y="1785575"/>
            <a:ext cx="1951500" cy="35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200" b="1">
                <a:solidFill>
                  <a:schemeClr val="accent4"/>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08" name="Google Shape;108;p20"/>
          <p:cNvSpPr txBox="1">
            <a:spLocks noGrp="1"/>
          </p:cNvSpPr>
          <p:nvPr>
            <p:ph type="subTitle" idx="5"/>
          </p:nvPr>
        </p:nvSpPr>
        <p:spPr>
          <a:xfrm>
            <a:off x="6588450" y="1785575"/>
            <a:ext cx="1951500" cy="35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200" b="1">
                <a:solidFill>
                  <a:schemeClr val="accent4"/>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09" name="Google Shape;109;p20"/>
          <p:cNvSpPr txBox="1">
            <a:spLocks noGrp="1"/>
          </p:cNvSpPr>
          <p:nvPr>
            <p:ph type="subTitle" idx="6"/>
          </p:nvPr>
        </p:nvSpPr>
        <p:spPr>
          <a:xfrm>
            <a:off x="2600950" y="1785575"/>
            <a:ext cx="1951500" cy="35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200" b="1">
                <a:solidFill>
                  <a:schemeClr val="accent4"/>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10" name="Google Shape;110;p20"/>
          <p:cNvSpPr txBox="1">
            <a:spLocks noGrp="1"/>
          </p:cNvSpPr>
          <p:nvPr>
            <p:ph type="body" idx="7"/>
          </p:nvPr>
        </p:nvSpPr>
        <p:spPr>
          <a:xfrm>
            <a:off x="4594700" y="2178125"/>
            <a:ext cx="1951500" cy="2248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111" name="Google Shape;111;p20"/>
          <p:cNvSpPr txBox="1">
            <a:spLocks noGrp="1"/>
          </p:cNvSpPr>
          <p:nvPr>
            <p:ph type="subTitle" idx="8"/>
          </p:nvPr>
        </p:nvSpPr>
        <p:spPr>
          <a:xfrm>
            <a:off x="4594700" y="1785575"/>
            <a:ext cx="1951500" cy="35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200" b="1">
                <a:solidFill>
                  <a:schemeClr val="accent4"/>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TITLE_AND_TWO_COLUMNS_1_1_2">
    <p:spTree>
      <p:nvGrpSpPr>
        <p:cNvPr id="1" name="Shape 112"/>
        <p:cNvGrpSpPr/>
        <p:nvPr/>
      </p:nvGrpSpPr>
      <p:grpSpPr>
        <a:xfrm>
          <a:off x="0" y="0"/>
          <a:ext cx="0" cy="0"/>
          <a:chOff x="0" y="0"/>
          <a:chExt cx="0" cy="0"/>
        </a:xfrm>
      </p:grpSpPr>
      <p:sp>
        <p:nvSpPr>
          <p:cNvPr id="113" name="Google Shape;11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4" name="Google Shape;114;p21"/>
          <p:cNvSpPr txBox="1">
            <a:spLocks noGrp="1"/>
          </p:cNvSpPr>
          <p:nvPr>
            <p:ph type="body" idx="1"/>
          </p:nvPr>
        </p:nvSpPr>
        <p:spPr>
          <a:xfrm>
            <a:off x="607200" y="1566800"/>
            <a:ext cx="1865100" cy="2554800"/>
          </a:xfrm>
          <a:prstGeom prst="rect">
            <a:avLst/>
          </a:prstGeom>
          <a:solidFill>
            <a:srgbClr val="F5F5F5"/>
          </a:solidFill>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000">
                <a:solidFill>
                  <a:srgbClr val="3C4856"/>
                </a:solidFill>
              </a:defRPr>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115" name="Google Shape;115;p21"/>
          <p:cNvSpPr txBox="1">
            <a:spLocks noGrp="1"/>
          </p:cNvSpPr>
          <p:nvPr>
            <p:ph type="body" idx="2"/>
          </p:nvPr>
        </p:nvSpPr>
        <p:spPr>
          <a:xfrm>
            <a:off x="2629750" y="1566800"/>
            <a:ext cx="1865100" cy="2554800"/>
          </a:xfrm>
          <a:prstGeom prst="rect">
            <a:avLst/>
          </a:prstGeom>
          <a:solidFill>
            <a:srgbClr val="F5F5F5"/>
          </a:solidFill>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000">
                <a:solidFill>
                  <a:srgbClr val="3C4856"/>
                </a:solidFill>
              </a:defRPr>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116" name="Google Shape;116;p21"/>
          <p:cNvSpPr txBox="1">
            <a:spLocks noGrp="1"/>
          </p:cNvSpPr>
          <p:nvPr>
            <p:ph type="body" idx="3"/>
          </p:nvPr>
        </p:nvSpPr>
        <p:spPr>
          <a:xfrm>
            <a:off x="6674850" y="1566800"/>
            <a:ext cx="1865100" cy="2554800"/>
          </a:xfrm>
          <a:prstGeom prst="rect">
            <a:avLst/>
          </a:prstGeom>
          <a:solidFill>
            <a:srgbClr val="F5F5F5"/>
          </a:solidFill>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000">
                <a:solidFill>
                  <a:srgbClr val="3C4856"/>
                </a:solidFill>
              </a:defRPr>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117" name="Google Shape;117;p21"/>
          <p:cNvSpPr txBox="1">
            <a:spLocks noGrp="1"/>
          </p:cNvSpPr>
          <p:nvPr>
            <p:ph type="subTitle" idx="4"/>
          </p:nvPr>
        </p:nvSpPr>
        <p:spPr>
          <a:xfrm>
            <a:off x="607200" y="3445725"/>
            <a:ext cx="1402800" cy="35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000" b="1">
                <a:solidFill>
                  <a:srgbClr val="3C4856"/>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18" name="Google Shape;118;p21"/>
          <p:cNvSpPr txBox="1">
            <a:spLocks noGrp="1"/>
          </p:cNvSpPr>
          <p:nvPr>
            <p:ph type="subTitle" idx="5"/>
          </p:nvPr>
        </p:nvSpPr>
        <p:spPr>
          <a:xfrm>
            <a:off x="6674850" y="3445725"/>
            <a:ext cx="1402800" cy="35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000" b="1">
                <a:solidFill>
                  <a:srgbClr val="3C4856"/>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19" name="Google Shape;119;p21"/>
          <p:cNvSpPr txBox="1">
            <a:spLocks noGrp="1"/>
          </p:cNvSpPr>
          <p:nvPr>
            <p:ph type="subTitle" idx="6"/>
          </p:nvPr>
        </p:nvSpPr>
        <p:spPr>
          <a:xfrm>
            <a:off x="2629750" y="3445725"/>
            <a:ext cx="1402800" cy="35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000" b="1">
                <a:solidFill>
                  <a:srgbClr val="3C4856"/>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20" name="Google Shape;120;p21"/>
          <p:cNvSpPr txBox="1">
            <a:spLocks noGrp="1"/>
          </p:cNvSpPr>
          <p:nvPr>
            <p:ph type="body" idx="7"/>
          </p:nvPr>
        </p:nvSpPr>
        <p:spPr>
          <a:xfrm>
            <a:off x="4652300" y="1566800"/>
            <a:ext cx="1865100" cy="2554800"/>
          </a:xfrm>
          <a:prstGeom prst="rect">
            <a:avLst/>
          </a:prstGeom>
          <a:solidFill>
            <a:srgbClr val="F5F5F5"/>
          </a:solidFill>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000">
                <a:solidFill>
                  <a:srgbClr val="3C4856"/>
                </a:solidFill>
              </a:defRPr>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121" name="Google Shape;121;p21"/>
          <p:cNvSpPr txBox="1">
            <a:spLocks noGrp="1"/>
          </p:cNvSpPr>
          <p:nvPr>
            <p:ph type="subTitle" idx="8"/>
          </p:nvPr>
        </p:nvSpPr>
        <p:spPr>
          <a:xfrm>
            <a:off x="4652300" y="3445725"/>
            <a:ext cx="1402800" cy="35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000" b="1">
                <a:solidFill>
                  <a:srgbClr val="3C4856"/>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22" name="Google Shape;122;p21"/>
          <p:cNvSpPr txBox="1">
            <a:spLocks noGrp="1"/>
          </p:cNvSpPr>
          <p:nvPr>
            <p:ph type="title"/>
          </p:nvPr>
        </p:nvSpPr>
        <p:spPr>
          <a:xfrm>
            <a:off x="606900" y="679257"/>
            <a:ext cx="5931600" cy="429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23" name="Google Shape;123;p21"/>
          <p:cNvSpPr txBox="1">
            <a:spLocks noGrp="1"/>
          </p:cNvSpPr>
          <p:nvPr>
            <p:ph type="title" idx="9"/>
          </p:nvPr>
        </p:nvSpPr>
        <p:spPr>
          <a:xfrm>
            <a:off x="4571300" y="421568"/>
            <a:ext cx="3972000" cy="299100"/>
          </a:xfrm>
          <a:prstGeom prst="rect">
            <a:avLst/>
          </a:prstGeom>
        </p:spPr>
        <p:txBody>
          <a:bodyPr spcFirstLastPara="1" wrap="square" lIns="91425" tIns="91425" rIns="91425" bIns="54850" anchor="b" anchorCtr="0">
            <a:noAutofit/>
          </a:bodyPr>
          <a:lstStyle>
            <a:lvl1pPr lvl="0" algn="r" rtl="0">
              <a:spcBef>
                <a:spcPts val="0"/>
              </a:spcBef>
              <a:spcAft>
                <a:spcPts val="0"/>
              </a:spcAft>
              <a:buSzPts val="1800"/>
              <a:buNone/>
              <a:defRPr sz="1100" b="0">
                <a:solidFill>
                  <a:schemeClr val="accent4"/>
                </a:solidFill>
                <a:latin typeface="Poppins SemiBold"/>
                <a:ea typeface="Poppins SemiBold"/>
                <a:cs typeface="Poppins SemiBold"/>
                <a:sym typeface="Poppins SemiBold"/>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24" name="Google Shape;124;p21"/>
          <p:cNvSpPr txBox="1">
            <a:spLocks noGrp="1"/>
          </p:cNvSpPr>
          <p:nvPr>
            <p:ph type="title" idx="13"/>
          </p:nvPr>
        </p:nvSpPr>
        <p:spPr>
          <a:xfrm>
            <a:off x="606900" y="436275"/>
            <a:ext cx="1955100" cy="245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900" b="0">
                <a:solidFill>
                  <a:schemeClr val="accent4"/>
                </a:solidFill>
                <a:latin typeface="Lato"/>
                <a:ea typeface="Lato"/>
                <a:cs typeface="Lato"/>
                <a:sym typeface="Lato"/>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title and four columns 2">
  <p:cSld name="TITLE_AND_TWO_COLUMNS_1_1_1">
    <p:spTree>
      <p:nvGrpSpPr>
        <p:cNvPr id="1" name="Shape 125"/>
        <p:cNvGrpSpPr/>
        <p:nvPr/>
      </p:nvGrpSpPr>
      <p:grpSpPr>
        <a:xfrm>
          <a:off x="0" y="0"/>
          <a:ext cx="0" cy="0"/>
          <a:chOff x="0" y="0"/>
          <a:chExt cx="0" cy="0"/>
        </a:xfrm>
      </p:grpSpPr>
      <p:sp>
        <p:nvSpPr>
          <p:cNvPr id="126" name="Google Shape;12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7" name="Google Shape;127;p22"/>
          <p:cNvSpPr txBox="1">
            <a:spLocks noGrp="1"/>
          </p:cNvSpPr>
          <p:nvPr>
            <p:ph type="title"/>
          </p:nvPr>
        </p:nvSpPr>
        <p:spPr>
          <a:xfrm>
            <a:off x="607200" y="1026550"/>
            <a:ext cx="3936000" cy="536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8" name="Google Shape;128;p22"/>
          <p:cNvSpPr txBox="1">
            <a:spLocks noGrp="1"/>
          </p:cNvSpPr>
          <p:nvPr>
            <p:ph type="body" idx="1"/>
          </p:nvPr>
        </p:nvSpPr>
        <p:spPr>
          <a:xfrm>
            <a:off x="3314406" y="1785575"/>
            <a:ext cx="3936000" cy="536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129" name="Google Shape;129;p22"/>
          <p:cNvSpPr txBox="1">
            <a:spLocks noGrp="1"/>
          </p:cNvSpPr>
          <p:nvPr>
            <p:ph type="body" idx="2"/>
          </p:nvPr>
        </p:nvSpPr>
        <p:spPr>
          <a:xfrm>
            <a:off x="3314406" y="3305922"/>
            <a:ext cx="3936000" cy="536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130" name="Google Shape;130;p22"/>
          <p:cNvSpPr txBox="1">
            <a:spLocks noGrp="1"/>
          </p:cNvSpPr>
          <p:nvPr>
            <p:ph type="body" idx="3"/>
          </p:nvPr>
        </p:nvSpPr>
        <p:spPr>
          <a:xfrm>
            <a:off x="3314406" y="4066095"/>
            <a:ext cx="3936000" cy="536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131" name="Google Shape;131;p22"/>
          <p:cNvSpPr txBox="1">
            <a:spLocks noGrp="1"/>
          </p:cNvSpPr>
          <p:nvPr>
            <p:ph type="subTitle" idx="4"/>
          </p:nvPr>
        </p:nvSpPr>
        <p:spPr>
          <a:xfrm>
            <a:off x="1301106" y="1785575"/>
            <a:ext cx="1951500" cy="536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200" b="1">
                <a:solidFill>
                  <a:schemeClr val="accent4"/>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32" name="Google Shape;132;p22"/>
          <p:cNvSpPr txBox="1">
            <a:spLocks noGrp="1"/>
          </p:cNvSpPr>
          <p:nvPr>
            <p:ph type="subTitle" idx="5"/>
          </p:nvPr>
        </p:nvSpPr>
        <p:spPr>
          <a:xfrm>
            <a:off x="1301106" y="4066095"/>
            <a:ext cx="1951500" cy="536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200" b="1">
                <a:solidFill>
                  <a:schemeClr val="accent4"/>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33" name="Google Shape;133;p22"/>
          <p:cNvSpPr txBox="1">
            <a:spLocks noGrp="1"/>
          </p:cNvSpPr>
          <p:nvPr>
            <p:ph type="subTitle" idx="6"/>
          </p:nvPr>
        </p:nvSpPr>
        <p:spPr>
          <a:xfrm>
            <a:off x="1301106" y="2545748"/>
            <a:ext cx="1951500" cy="536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200" b="1">
                <a:solidFill>
                  <a:schemeClr val="accent4"/>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34" name="Google Shape;134;p22"/>
          <p:cNvSpPr txBox="1">
            <a:spLocks noGrp="1"/>
          </p:cNvSpPr>
          <p:nvPr>
            <p:ph type="body" idx="7"/>
          </p:nvPr>
        </p:nvSpPr>
        <p:spPr>
          <a:xfrm>
            <a:off x="3314406" y="2545748"/>
            <a:ext cx="3936000" cy="536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135" name="Google Shape;135;p22"/>
          <p:cNvSpPr txBox="1">
            <a:spLocks noGrp="1"/>
          </p:cNvSpPr>
          <p:nvPr>
            <p:ph type="subTitle" idx="8"/>
          </p:nvPr>
        </p:nvSpPr>
        <p:spPr>
          <a:xfrm>
            <a:off x="1301106" y="3305922"/>
            <a:ext cx="1951500" cy="536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200" b="1">
                <a:solidFill>
                  <a:schemeClr val="accent4"/>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6"/>
        <p:cNvGrpSpPr/>
        <p:nvPr/>
      </p:nvGrpSpPr>
      <p:grpSpPr>
        <a:xfrm>
          <a:off x="0" y="0"/>
          <a:ext cx="0" cy="0"/>
          <a:chOff x="0" y="0"/>
          <a:chExt cx="0" cy="0"/>
        </a:xfrm>
      </p:grpSpPr>
      <p:sp>
        <p:nvSpPr>
          <p:cNvPr id="137" name="Google Shape;137;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38" name="Google Shape;138;p23"/>
          <p:cNvSpPr txBox="1">
            <a:spLocks noGrp="1"/>
          </p:cNvSpPr>
          <p:nvPr>
            <p:ph type="title"/>
          </p:nvPr>
        </p:nvSpPr>
        <p:spPr>
          <a:xfrm>
            <a:off x="607200" y="1026543"/>
            <a:ext cx="3936000" cy="538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and timeline">
  <p:cSld name="TITLE_ONLY_1">
    <p:spTree>
      <p:nvGrpSpPr>
        <p:cNvPr id="1" name="Shape 139"/>
        <p:cNvGrpSpPr/>
        <p:nvPr/>
      </p:nvGrpSpPr>
      <p:grpSpPr>
        <a:xfrm>
          <a:off x="0" y="0"/>
          <a:ext cx="0" cy="0"/>
          <a:chOff x="0" y="0"/>
          <a:chExt cx="0" cy="0"/>
        </a:xfrm>
      </p:grpSpPr>
      <p:sp>
        <p:nvSpPr>
          <p:cNvPr id="140" name="Google Shape;140;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1" name="Google Shape;141;p24"/>
          <p:cNvSpPr txBox="1">
            <a:spLocks noGrp="1"/>
          </p:cNvSpPr>
          <p:nvPr>
            <p:ph type="title"/>
          </p:nvPr>
        </p:nvSpPr>
        <p:spPr>
          <a:xfrm>
            <a:off x="607200" y="1026543"/>
            <a:ext cx="3936000" cy="538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Agenda 1">
  <p:cSld name="CUSTOM_5">
    <p:bg>
      <p:bgPr>
        <a:noFill/>
        <a:effectLst/>
      </p:bgPr>
    </p:bg>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606900" y="538425"/>
            <a:ext cx="7929600" cy="4296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2000"/>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CUSTOM_5_2">
    <p:bg>
      <p:bgPr>
        <a:noFill/>
        <a:effectLst/>
      </p:bgPr>
    </p:bg>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606900" y="538425"/>
            <a:ext cx="7929600" cy="429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0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2">
  <p:cSld name="CUSTOM_5_2_2">
    <p:bg>
      <p:bgPr>
        <a:noFill/>
        <a:effectLst/>
      </p:bgPr>
    </p:bg>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606900" y="679257"/>
            <a:ext cx="5931600" cy="429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48" name="Google Shape;148;p27"/>
          <p:cNvSpPr txBox="1">
            <a:spLocks noGrp="1"/>
          </p:cNvSpPr>
          <p:nvPr>
            <p:ph type="title" idx="2"/>
          </p:nvPr>
        </p:nvSpPr>
        <p:spPr>
          <a:xfrm>
            <a:off x="4571300" y="421568"/>
            <a:ext cx="3972000" cy="299100"/>
          </a:xfrm>
          <a:prstGeom prst="rect">
            <a:avLst/>
          </a:prstGeom>
        </p:spPr>
        <p:txBody>
          <a:bodyPr spcFirstLastPara="1" wrap="square" lIns="91425" tIns="91425" rIns="91425" bIns="54850" anchor="b" anchorCtr="0">
            <a:noAutofit/>
          </a:bodyPr>
          <a:lstStyle>
            <a:lvl1pPr lvl="0" algn="r" rtl="0">
              <a:spcBef>
                <a:spcPts val="0"/>
              </a:spcBef>
              <a:spcAft>
                <a:spcPts val="0"/>
              </a:spcAft>
              <a:buSzPts val="1800"/>
              <a:buNone/>
              <a:defRPr sz="1100" b="0">
                <a:solidFill>
                  <a:schemeClr val="accent4"/>
                </a:solidFill>
                <a:latin typeface="Poppins SemiBold"/>
                <a:ea typeface="Poppins SemiBold"/>
                <a:cs typeface="Poppins SemiBold"/>
                <a:sym typeface="Poppins SemiBold"/>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49" name="Google Shape;149;p27"/>
          <p:cNvSpPr txBox="1">
            <a:spLocks noGrp="1"/>
          </p:cNvSpPr>
          <p:nvPr>
            <p:ph type="title" idx="3"/>
          </p:nvPr>
        </p:nvSpPr>
        <p:spPr>
          <a:xfrm>
            <a:off x="606900" y="436275"/>
            <a:ext cx="1955100" cy="245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900" b="0">
                <a:solidFill>
                  <a:schemeClr val="accent4"/>
                </a:solidFill>
                <a:latin typeface="Lato"/>
                <a:ea typeface="Lato"/>
                <a:cs typeface="Lato"/>
                <a:sym typeface="Lato"/>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CUSTOM_5_2_1">
    <p:bg>
      <p:bgPr>
        <a:noFill/>
        <a:effectLst/>
      </p:bgPr>
    </p:bg>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2600943" y="684025"/>
            <a:ext cx="5818800" cy="429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52" name="Google Shape;152;p28"/>
          <p:cNvSpPr txBox="1">
            <a:spLocks noGrp="1"/>
          </p:cNvSpPr>
          <p:nvPr>
            <p:ph type="title" idx="2"/>
          </p:nvPr>
        </p:nvSpPr>
        <p:spPr>
          <a:xfrm>
            <a:off x="4571300" y="421568"/>
            <a:ext cx="3972000" cy="299100"/>
          </a:xfrm>
          <a:prstGeom prst="rect">
            <a:avLst/>
          </a:prstGeom>
        </p:spPr>
        <p:txBody>
          <a:bodyPr spcFirstLastPara="1" wrap="square" lIns="91425" tIns="91425" rIns="91425" bIns="54850" anchor="b" anchorCtr="0">
            <a:noAutofit/>
          </a:bodyPr>
          <a:lstStyle>
            <a:lvl1pPr lvl="0" algn="r" rtl="0">
              <a:spcBef>
                <a:spcPts val="0"/>
              </a:spcBef>
              <a:spcAft>
                <a:spcPts val="0"/>
              </a:spcAft>
              <a:buSzPts val="1800"/>
              <a:buNone/>
              <a:defRPr sz="1100" b="0">
                <a:solidFill>
                  <a:schemeClr val="accent4"/>
                </a:solidFill>
                <a:latin typeface="Poppins SemiBold"/>
                <a:ea typeface="Poppins SemiBold"/>
                <a:cs typeface="Poppins SemiBold"/>
                <a:sym typeface="Poppins SemiBold"/>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53" name="Google Shape;153;p28"/>
          <p:cNvSpPr txBox="1">
            <a:spLocks noGrp="1"/>
          </p:cNvSpPr>
          <p:nvPr>
            <p:ph type="title" idx="3"/>
          </p:nvPr>
        </p:nvSpPr>
        <p:spPr>
          <a:xfrm>
            <a:off x="2600943" y="436275"/>
            <a:ext cx="1955100" cy="245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900" b="0">
                <a:solidFill>
                  <a:schemeClr val="accent4"/>
                </a:solidFill>
                <a:latin typeface="Lato"/>
                <a:ea typeface="Lato"/>
                <a:cs typeface="Lato"/>
                <a:sym typeface="Lato"/>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3">
  <p:cSld name="CUSTOM_5_2_1_1">
    <p:bg>
      <p:bgPr>
        <a:noFill/>
        <a:effectLst/>
      </p:bgPr>
    </p:bg>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2600943" y="684025"/>
            <a:ext cx="5818800" cy="429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56" name="Google Shape;156;p29"/>
          <p:cNvSpPr txBox="1">
            <a:spLocks noGrp="1"/>
          </p:cNvSpPr>
          <p:nvPr>
            <p:ph type="title" idx="2"/>
          </p:nvPr>
        </p:nvSpPr>
        <p:spPr>
          <a:xfrm>
            <a:off x="4571300" y="421568"/>
            <a:ext cx="3972000" cy="299100"/>
          </a:xfrm>
          <a:prstGeom prst="rect">
            <a:avLst/>
          </a:prstGeom>
        </p:spPr>
        <p:txBody>
          <a:bodyPr spcFirstLastPara="1" wrap="square" lIns="91425" tIns="91425" rIns="91425" bIns="54850" anchor="b" anchorCtr="0">
            <a:noAutofit/>
          </a:bodyPr>
          <a:lstStyle>
            <a:lvl1pPr lvl="0" algn="r" rtl="0">
              <a:spcBef>
                <a:spcPts val="0"/>
              </a:spcBef>
              <a:spcAft>
                <a:spcPts val="0"/>
              </a:spcAft>
              <a:buSzPts val="1800"/>
              <a:buNone/>
              <a:defRPr sz="1100" b="0">
                <a:solidFill>
                  <a:schemeClr val="accent4"/>
                </a:solidFill>
                <a:latin typeface="Poppins SemiBold"/>
                <a:ea typeface="Poppins SemiBold"/>
                <a:cs typeface="Poppins SemiBold"/>
                <a:sym typeface="Poppins SemiBold"/>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57" name="Google Shape;157;p29"/>
          <p:cNvSpPr txBox="1">
            <a:spLocks noGrp="1"/>
          </p:cNvSpPr>
          <p:nvPr>
            <p:ph type="title" idx="3"/>
          </p:nvPr>
        </p:nvSpPr>
        <p:spPr>
          <a:xfrm>
            <a:off x="2600943" y="436275"/>
            <a:ext cx="1955100" cy="245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900" b="0">
                <a:solidFill>
                  <a:schemeClr val="accent4"/>
                </a:solidFill>
                <a:latin typeface="Lato"/>
                <a:ea typeface="Lato"/>
                <a:cs typeface="Lato"/>
                <a:sym typeface="Lato"/>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58" name="Google Shape;158;p29"/>
          <p:cNvSpPr/>
          <p:nvPr/>
        </p:nvSpPr>
        <p:spPr>
          <a:xfrm>
            <a:off x="2689600" y="1257175"/>
            <a:ext cx="6080400" cy="3632400"/>
          </a:xfrm>
          <a:prstGeom prst="rect">
            <a:avLst/>
          </a:prstGeom>
          <a:noFill/>
          <a:ln w="9525" cap="flat" cmpd="sng">
            <a:solidFill>
              <a:srgbClr val="F5F5F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table 1">
  <p:cSld name="CUSTOM_5_1_1">
    <p:bg>
      <p:bgPr>
        <a:noFill/>
        <a:effectLst/>
      </p:bgPr>
    </p:bg>
    <p:spTree>
      <p:nvGrpSpPr>
        <p:cNvPr id="1" name="Shape 161"/>
        <p:cNvGrpSpPr/>
        <p:nvPr/>
      </p:nvGrpSpPr>
      <p:grpSpPr>
        <a:xfrm>
          <a:off x="0" y="0"/>
          <a:ext cx="0" cy="0"/>
          <a:chOff x="0" y="0"/>
          <a:chExt cx="0" cy="0"/>
        </a:xfrm>
      </p:grpSpPr>
      <p:sp>
        <p:nvSpPr>
          <p:cNvPr id="162" name="Google Shape;162;p31"/>
          <p:cNvSpPr txBox="1">
            <a:spLocks noGrp="1"/>
          </p:cNvSpPr>
          <p:nvPr>
            <p:ph type="title"/>
          </p:nvPr>
        </p:nvSpPr>
        <p:spPr>
          <a:xfrm>
            <a:off x="606900" y="538425"/>
            <a:ext cx="7929600" cy="429600"/>
          </a:xfrm>
          <a:prstGeom prst="rect">
            <a:avLst/>
          </a:prstGeom>
        </p:spPr>
        <p:txBody>
          <a:bodyPr spcFirstLastPara="1" wrap="square" lIns="91425" tIns="91425" rIns="91425" bIns="91425" anchor="t" anchorCtr="0">
            <a:noAutofit/>
          </a:bodyPr>
          <a:lstStyle>
            <a:lvl1pPr lvl="0" rtl="0">
              <a:lnSpc>
                <a:spcPct val="115000"/>
              </a:lnSpc>
              <a:spcBef>
                <a:spcPts val="2000"/>
              </a:spcBef>
              <a:spcAft>
                <a:spcPts val="0"/>
              </a:spcAft>
              <a:buSzPts val="1800"/>
              <a:buNone/>
              <a:defRPr sz="20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63" name="Google Shape;163;p31"/>
          <p:cNvSpPr txBox="1">
            <a:spLocks noGrp="1"/>
          </p:cNvSpPr>
          <p:nvPr>
            <p:ph type="body" idx="1"/>
          </p:nvPr>
        </p:nvSpPr>
        <p:spPr>
          <a:xfrm>
            <a:off x="607200" y="1112200"/>
            <a:ext cx="7929600" cy="1147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hapter title and text">
  <p:cSld name="CUSTOM">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07200" y="1000729"/>
            <a:ext cx="3936000" cy="538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607200" y="1765607"/>
            <a:ext cx="3936000" cy="2667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table 2">
  <p:cSld name="CUSTOM_5_1_1_1">
    <p:bg>
      <p:bgPr>
        <a:noFill/>
        <a:effectLst/>
      </p:bgPr>
    </p:bg>
    <p:spTree>
      <p:nvGrpSpPr>
        <p:cNvPr id="1" name="Shape 164"/>
        <p:cNvGrpSpPr/>
        <p:nvPr/>
      </p:nvGrpSpPr>
      <p:grpSpPr>
        <a:xfrm>
          <a:off x="0" y="0"/>
          <a:ext cx="0" cy="0"/>
          <a:chOff x="0" y="0"/>
          <a:chExt cx="0" cy="0"/>
        </a:xfrm>
      </p:grpSpPr>
      <p:sp>
        <p:nvSpPr>
          <p:cNvPr id="165" name="Google Shape;165;p32"/>
          <p:cNvSpPr txBox="1">
            <a:spLocks noGrp="1"/>
          </p:cNvSpPr>
          <p:nvPr>
            <p:ph type="title"/>
          </p:nvPr>
        </p:nvSpPr>
        <p:spPr>
          <a:xfrm>
            <a:off x="606900" y="538425"/>
            <a:ext cx="7929600" cy="429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0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66" name="Google Shape;166;p32"/>
          <p:cNvSpPr txBox="1">
            <a:spLocks noGrp="1"/>
          </p:cNvSpPr>
          <p:nvPr>
            <p:ph type="body" idx="1"/>
          </p:nvPr>
        </p:nvSpPr>
        <p:spPr>
          <a:xfrm>
            <a:off x="607200" y="1112200"/>
            <a:ext cx="7929600" cy="1147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table 3">
  <p:cSld name="CUSTOM_5_1_1_1_1">
    <p:bg>
      <p:bgPr>
        <a:noFill/>
        <a:effectLst/>
      </p:bgPr>
    </p:bg>
    <p:spTree>
      <p:nvGrpSpPr>
        <p:cNvPr id="1" name="Shape 167"/>
        <p:cNvGrpSpPr/>
        <p:nvPr/>
      </p:nvGrpSpPr>
      <p:grpSpPr>
        <a:xfrm>
          <a:off x="0" y="0"/>
          <a:ext cx="0" cy="0"/>
          <a:chOff x="0" y="0"/>
          <a:chExt cx="0" cy="0"/>
        </a:xfrm>
      </p:grpSpPr>
      <p:sp>
        <p:nvSpPr>
          <p:cNvPr id="168" name="Google Shape;168;p33"/>
          <p:cNvSpPr txBox="1">
            <a:spLocks noGrp="1"/>
          </p:cNvSpPr>
          <p:nvPr>
            <p:ph type="title"/>
          </p:nvPr>
        </p:nvSpPr>
        <p:spPr>
          <a:xfrm>
            <a:off x="606900" y="538425"/>
            <a:ext cx="7929600" cy="429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0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69" name="Google Shape;169;p33"/>
          <p:cNvSpPr txBox="1">
            <a:spLocks noGrp="1"/>
          </p:cNvSpPr>
          <p:nvPr>
            <p:ph type="body" idx="1"/>
          </p:nvPr>
        </p:nvSpPr>
        <p:spPr>
          <a:xfrm>
            <a:off x="4595925" y="2001050"/>
            <a:ext cx="3057300" cy="1431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lvl1pPr>
            <a:lvl2pPr marL="914400" lvl="1" indent="-304800" rtl="0">
              <a:spcBef>
                <a:spcPts val="0"/>
              </a:spcBef>
              <a:spcAft>
                <a:spcPts val="0"/>
              </a:spcAft>
              <a:buSzPts val="1200"/>
              <a:buChar char="○"/>
              <a:defRPr sz="1400"/>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table 4">
  <p:cSld name="CUSTOM_5_1_1_1_1_1">
    <p:bg>
      <p:bgPr>
        <a:noFill/>
        <a:effectLst/>
      </p:bgPr>
    </p:bg>
    <p:spTree>
      <p:nvGrpSpPr>
        <p:cNvPr id="1" name="Shape 170"/>
        <p:cNvGrpSpPr/>
        <p:nvPr/>
      </p:nvGrpSpPr>
      <p:grpSpPr>
        <a:xfrm>
          <a:off x="0" y="0"/>
          <a:ext cx="0" cy="0"/>
          <a:chOff x="0" y="0"/>
          <a:chExt cx="0" cy="0"/>
        </a:xfrm>
      </p:grpSpPr>
      <p:sp>
        <p:nvSpPr>
          <p:cNvPr id="171" name="Google Shape;171;p34"/>
          <p:cNvSpPr txBox="1">
            <a:spLocks noGrp="1"/>
          </p:cNvSpPr>
          <p:nvPr>
            <p:ph type="title"/>
          </p:nvPr>
        </p:nvSpPr>
        <p:spPr>
          <a:xfrm>
            <a:off x="606900" y="538425"/>
            <a:ext cx="7929600" cy="429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0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72" name="Google Shape;172;p34"/>
          <p:cNvSpPr txBox="1">
            <a:spLocks noGrp="1"/>
          </p:cNvSpPr>
          <p:nvPr>
            <p:ph type="body" idx="1"/>
          </p:nvPr>
        </p:nvSpPr>
        <p:spPr>
          <a:xfrm>
            <a:off x="607200" y="1112200"/>
            <a:ext cx="7929600" cy="786000"/>
          </a:xfrm>
          <a:prstGeom prst="rect">
            <a:avLst/>
          </a:prstGeom>
        </p:spPr>
        <p:txBody>
          <a:bodyPr spcFirstLastPara="1" wrap="square" lIns="91425" tIns="91425" rIns="91425" bIns="91425" anchor="t" anchorCtr="0">
            <a:noAutofit/>
          </a:bodyPr>
          <a:lstStyle>
            <a:lvl1pPr marL="457200" lvl="0" indent="-317500" rtl="0">
              <a:lnSpc>
                <a:spcPct val="125000"/>
              </a:lnSpc>
              <a:spcBef>
                <a:spcPts val="0"/>
              </a:spcBef>
              <a:spcAft>
                <a:spcPts val="0"/>
              </a:spcAft>
              <a:buSzPts val="1400"/>
              <a:buChar char="●"/>
              <a:defRPr sz="1100"/>
            </a:lvl1pPr>
            <a:lvl2pPr marL="914400" lvl="1" indent="-304800" rtl="0">
              <a:lnSpc>
                <a:spcPct val="125000"/>
              </a:lnSpc>
              <a:spcBef>
                <a:spcPts val="0"/>
              </a:spcBef>
              <a:spcAft>
                <a:spcPts val="0"/>
              </a:spcAft>
              <a:buSzPts val="1200"/>
              <a:buChar char="○"/>
              <a:defRPr sz="1100"/>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table 5">
  <p:cSld name="CUSTOM_5_1_1_1_1_1_1">
    <p:bg>
      <p:bgPr>
        <a:noFill/>
        <a:effectLst/>
      </p:bgPr>
    </p:bg>
    <p:spTree>
      <p:nvGrpSpPr>
        <p:cNvPr id="1" name="Shape 173"/>
        <p:cNvGrpSpPr/>
        <p:nvPr/>
      </p:nvGrpSpPr>
      <p:grpSpPr>
        <a:xfrm>
          <a:off x="0" y="0"/>
          <a:ext cx="0" cy="0"/>
          <a:chOff x="0" y="0"/>
          <a:chExt cx="0" cy="0"/>
        </a:xfrm>
      </p:grpSpPr>
      <p:sp>
        <p:nvSpPr>
          <p:cNvPr id="174" name="Google Shape;174;p35"/>
          <p:cNvSpPr txBox="1">
            <a:spLocks noGrp="1"/>
          </p:cNvSpPr>
          <p:nvPr>
            <p:ph type="title"/>
          </p:nvPr>
        </p:nvSpPr>
        <p:spPr>
          <a:xfrm>
            <a:off x="606900" y="538425"/>
            <a:ext cx="7929600" cy="429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0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75" name="Google Shape;175;p35"/>
          <p:cNvSpPr txBox="1">
            <a:spLocks noGrp="1"/>
          </p:cNvSpPr>
          <p:nvPr>
            <p:ph type="body" idx="1"/>
          </p:nvPr>
        </p:nvSpPr>
        <p:spPr>
          <a:xfrm>
            <a:off x="607200" y="1112200"/>
            <a:ext cx="7929600" cy="1278300"/>
          </a:xfrm>
          <a:prstGeom prst="rect">
            <a:avLst/>
          </a:prstGeom>
        </p:spPr>
        <p:txBody>
          <a:bodyPr spcFirstLastPara="1" wrap="square" lIns="91425" tIns="91425" rIns="91425" bIns="91425" anchor="t" anchorCtr="0">
            <a:noAutofit/>
          </a:bodyPr>
          <a:lstStyle>
            <a:lvl1pPr marL="457200" lvl="0" indent="-317500" rtl="0">
              <a:lnSpc>
                <a:spcPct val="125000"/>
              </a:lnSpc>
              <a:spcBef>
                <a:spcPts val="0"/>
              </a:spcBef>
              <a:spcAft>
                <a:spcPts val="0"/>
              </a:spcAft>
              <a:buSzPts val="1400"/>
              <a:buChar char="●"/>
              <a:defRPr sz="1100"/>
            </a:lvl1pPr>
            <a:lvl2pPr marL="914400" lvl="1" indent="-304800" rtl="0">
              <a:lnSpc>
                <a:spcPct val="125000"/>
              </a:lnSpc>
              <a:spcBef>
                <a:spcPts val="0"/>
              </a:spcBef>
              <a:spcAft>
                <a:spcPts val="0"/>
              </a:spcAft>
              <a:buSzPts val="1200"/>
              <a:buChar char="○"/>
              <a:defRPr sz="1100"/>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table 6">
  <p:cSld name="CUSTOM_5_1_1_1_1_1_1_1">
    <p:bg>
      <p:bgPr>
        <a:noFill/>
        <a:effectLst/>
      </p:bgPr>
    </p:bg>
    <p:spTree>
      <p:nvGrpSpPr>
        <p:cNvPr id="1" name="Shape 176"/>
        <p:cNvGrpSpPr/>
        <p:nvPr/>
      </p:nvGrpSpPr>
      <p:grpSpPr>
        <a:xfrm>
          <a:off x="0" y="0"/>
          <a:ext cx="0" cy="0"/>
          <a:chOff x="0" y="0"/>
          <a:chExt cx="0" cy="0"/>
        </a:xfrm>
      </p:grpSpPr>
      <p:sp>
        <p:nvSpPr>
          <p:cNvPr id="177" name="Google Shape;177;p36"/>
          <p:cNvSpPr txBox="1">
            <a:spLocks noGrp="1"/>
          </p:cNvSpPr>
          <p:nvPr>
            <p:ph type="title"/>
          </p:nvPr>
        </p:nvSpPr>
        <p:spPr>
          <a:xfrm>
            <a:off x="606900" y="538425"/>
            <a:ext cx="7929600" cy="429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0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78" name="Google Shape;178;p36"/>
          <p:cNvSpPr txBox="1">
            <a:spLocks noGrp="1"/>
          </p:cNvSpPr>
          <p:nvPr>
            <p:ph type="body" idx="1"/>
          </p:nvPr>
        </p:nvSpPr>
        <p:spPr>
          <a:xfrm>
            <a:off x="607200" y="1112200"/>
            <a:ext cx="7929600" cy="555000"/>
          </a:xfrm>
          <a:prstGeom prst="rect">
            <a:avLst/>
          </a:prstGeom>
        </p:spPr>
        <p:txBody>
          <a:bodyPr spcFirstLastPara="1" wrap="square" lIns="91425" tIns="91425" rIns="91425" bIns="91425" anchor="t" anchorCtr="0">
            <a:noAutofit/>
          </a:bodyPr>
          <a:lstStyle>
            <a:lvl1pPr marL="457200" lvl="0" indent="-317500" rtl="0">
              <a:lnSpc>
                <a:spcPct val="125000"/>
              </a:lnSpc>
              <a:spcBef>
                <a:spcPts val="0"/>
              </a:spcBef>
              <a:spcAft>
                <a:spcPts val="0"/>
              </a:spcAft>
              <a:buSzPts val="1400"/>
              <a:buChar char="●"/>
              <a:defRPr sz="1100"/>
            </a:lvl1pPr>
            <a:lvl2pPr marL="914400" lvl="1" indent="-304800" rtl="0">
              <a:spcBef>
                <a:spcPts val="0"/>
              </a:spcBef>
              <a:spcAft>
                <a:spcPts val="0"/>
              </a:spcAft>
              <a:buSzPts val="1200"/>
              <a:buChar char="○"/>
              <a:defRPr sz="1400"/>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Agenda 2">
  <p:cSld name="CUSTOM_6">
    <p:bg>
      <p:bgPr>
        <a:solidFill>
          <a:schemeClr val="dk1"/>
        </a:solidFill>
        <a:effectLst/>
      </p:bgPr>
    </p:bg>
    <p:spTree>
      <p:nvGrpSpPr>
        <p:cNvPr id="1" name="Shape 179"/>
        <p:cNvGrpSpPr/>
        <p:nvPr/>
      </p:nvGrpSpPr>
      <p:grpSpPr>
        <a:xfrm>
          <a:off x="0" y="0"/>
          <a:ext cx="0" cy="0"/>
          <a:chOff x="0" y="0"/>
          <a:chExt cx="0" cy="0"/>
        </a:xfrm>
      </p:grpSpPr>
      <p:sp>
        <p:nvSpPr>
          <p:cNvPr id="180" name="Google Shape;180;p37"/>
          <p:cNvSpPr txBox="1">
            <a:spLocks noGrp="1"/>
          </p:cNvSpPr>
          <p:nvPr>
            <p:ph type="title"/>
          </p:nvPr>
        </p:nvSpPr>
        <p:spPr>
          <a:xfrm>
            <a:off x="607200" y="1026550"/>
            <a:ext cx="3936000" cy="536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1">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Agenda 3 ">
  <p:cSld name="CUSTOM_6_1">
    <p:bg>
      <p:bgPr>
        <a:solidFill>
          <a:schemeClr val="lt2"/>
        </a:solidFill>
        <a:effectLst/>
      </p:bgPr>
    </p:bg>
    <p:spTree>
      <p:nvGrpSpPr>
        <p:cNvPr id="1" name="Shape 181"/>
        <p:cNvGrpSpPr/>
        <p:nvPr/>
      </p:nvGrpSpPr>
      <p:grpSpPr>
        <a:xfrm>
          <a:off x="0" y="0"/>
          <a:ext cx="0" cy="0"/>
          <a:chOff x="0" y="0"/>
          <a:chExt cx="0" cy="0"/>
        </a:xfrm>
      </p:grpSpPr>
      <p:sp>
        <p:nvSpPr>
          <p:cNvPr id="182" name="Google Shape;182;p38"/>
          <p:cNvSpPr txBox="1">
            <a:spLocks noGrp="1"/>
          </p:cNvSpPr>
          <p:nvPr>
            <p:ph type="title"/>
          </p:nvPr>
        </p:nvSpPr>
        <p:spPr>
          <a:xfrm>
            <a:off x="607200" y="1026550"/>
            <a:ext cx="3936000" cy="536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AutoNum type="arabicPeriod"/>
              <a:defRPr sz="1800" b="1">
                <a:solidFill>
                  <a:schemeClr val="lt1"/>
                </a:solidFill>
              </a:defRPr>
            </a:lvl1pPr>
            <a:lvl2pPr lvl="1" rtl="0">
              <a:spcBef>
                <a:spcPts val="0"/>
              </a:spcBef>
              <a:spcAft>
                <a:spcPts val="0"/>
              </a:spcAft>
              <a:buSzPts val="2800"/>
              <a:buAutoNum type="alphaLcPeriod"/>
              <a:defRPr/>
            </a:lvl2pPr>
            <a:lvl3pPr lvl="2" rtl="0">
              <a:spcBef>
                <a:spcPts val="0"/>
              </a:spcBef>
              <a:spcAft>
                <a:spcPts val="0"/>
              </a:spcAft>
              <a:buSzPts val="2800"/>
              <a:buAutoNum type="romanLcPeriod"/>
              <a:defRPr/>
            </a:lvl3pPr>
            <a:lvl4pPr lvl="3" rtl="0">
              <a:spcBef>
                <a:spcPts val="0"/>
              </a:spcBef>
              <a:spcAft>
                <a:spcPts val="0"/>
              </a:spcAft>
              <a:buSzPts val="2800"/>
              <a:buAutoNum type="arabicPeriod"/>
              <a:defRPr/>
            </a:lvl4pPr>
            <a:lvl5pPr lvl="4" rtl="0">
              <a:spcBef>
                <a:spcPts val="0"/>
              </a:spcBef>
              <a:spcAft>
                <a:spcPts val="0"/>
              </a:spcAft>
              <a:buSzPts val="2800"/>
              <a:buAutoNum type="alphaLcPeriod"/>
              <a:defRPr/>
            </a:lvl5pPr>
            <a:lvl6pPr lvl="5" rtl="0">
              <a:spcBef>
                <a:spcPts val="0"/>
              </a:spcBef>
              <a:spcAft>
                <a:spcPts val="0"/>
              </a:spcAft>
              <a:buSzPts val="2800"/>
              <a:buAutoNum type="romanLcPeriod"/>
              <a:defRPr/>
            </a:lvl6pPr>
            <a:lvl7pPr lvl="6" rtl="0">
              <a:spcBef>
                <a:spcPts val="0"/>
              </a:spcBef>
              <a:spcAft>
                <a:spcPts val="0"/>
              </a:spcAft>
              <a:buSzPts val="2800"/>
              <a:buAutoNum type="arabicPeriod"/>
              <a:defRPr/>
            </a:lvl7pPr>
            <a:lvl8pPr lvl="7" rtl="0">
              <a:spcBef>
                <a:spcPts val="0"/>
              </a:spcBef>
              <a:spcAft>
                <a:spcPts val="0"/>
              </a:spcAft>
              <a:buSzPts val="2800"/>
              <a:buAutoNum type="alphaLcPeriod"/>
              <a:defRPr/>
            </a:lvl8pPr>
            <a:lvl9pPr lvl="8" rtl="0">
              <a:spcBef>
                <a:spcPts val="0"/>
              </a:spcBef>
              <a:spcAft>
                <a:spcPts val="0"/>
              </a:spcAft>
              <a:buSzPts val="2800"/>
              <a:buAutoNum type="romanLcPeriod"/>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Exercise">
  <p:cSld name="CUSTOM_7">
    <p:spTree>
      <p:nvGrpSpPr>
        <p:cNvPr id="1" name="Shape 183"/>
        <p:cNvGrpSpPr/>
        <p:nvPr/>
      </p:nvGrpSpPr>
      <p:grpSpPr>
        <a:xfrm>
          <a:off x="0" y="0"/>
          <a:ext cx="0" cy="0"/>
          <a:chOff x="0" y="0"/>
          <a:chExt cx="0" cy="0"/>
        </a:xfrm>
      </p:grpSpPr>
      <p:sp>
        <p:nvSpPr>
          <p:cNvPr id="184" name="Google Shape;184;p39"/>
          <p:cNvSpPr txBox="1">
            <a:spLocks noGrp="1"/>
          </p:cNvSpPr>
          <p:nvPr>
            <p:ph type="title"/>
          </p:nvPr>
        </p:nvSpPr>
        <p:spPr>
          <a:xfrm>
            <a:off x="607200" y="1026550"/>
            <a:ext cx="3290700" cy="536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5" name="Google Shape;185;p39"/>
          <p:cNvSpPr txBox="1">
            <a:spLocks noGrp="1"/>
          </p:cNvSpPr>
          <p:nvPr>
            <p:ph type="body" idx="1"/>
          </p:nvPr>
        </p:nvSpPr>
        <p:spPr>
          <a:xfrm>
            <a:off x="607200" y="1781025"/>
            <a:ext cx="3290700" cy="790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186" name="Google Shape;186;p39"/>
          <p:cNvSpPr txBox="1">
            <a:spLocks noGrp="1"/>
          </p:cNvSpPr>
          <p:nvPr>
            <p:ph type="body" idx="2"/>
          </p:nvPr>
        </p:nvSpPr>
        <p:spPr>
          <a:xfrm>
            <a:off x="607200" y="2640251"/>
            <a:ext cx="3290700" cy="1412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187" name="Google Shape;187;p39"/>
          <p:cNvSpPr txBox="1">
            <a:spLocks noGrp="1"/>
          </p:cNvSpPr>
          <p:nvPr>
            <p:ph type="body" idx="3"/>
          </p:nvPr>
        </p:nvSpPr>
        <p:spPr>
          <a:xfrm>
            <a:off x="4589631" y="1781025"/>
            <a:ext cx="3290700" cy="790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188" name="Google Shape;188;p39"/>
          <p:cNvSpPr txBox="1">
            <a:spLocks noGrp="1"/>
          </p:cNvSpPr>
          <p:nvPr>
            <p:ph type="body" idx="4"/>
          </p:nvPr>
        </p:nvSpPr>
        <p:spPr>
          <a:xfrm>
            <a:off x="4589628" y="2640251"/>
            <a:ext cx="3290700" cy="1412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189" name="Google Shape;189;p39"/>
          <p:cNvSpPr txBox="1">
            <a:spLocks noGrp="1"/>
          </p:cNvSpPr>
          <p:nvPr>
            <p:ph type="subTitle" idx="5"/>
          </p:nvPr>
        </p:nvSpPr>
        <p:spPr>
          <a:xfrm>
            <a:off x="638800" y="4305050"/>
            <a:ext cx="3259200" cy="309300"/>
          </a:xfrm>
          <a:prstGeom prst="rect">
            <a:avLst/>
          </a:prstGeom>
          <a:solidFill>
            <a:schemeClr val="accent6"/>
          </a:solidFill>
        </p:spPr>
        <p:txBody>
          <a:bodyPr spcFirstLastPara="1" wrap="square" lIns="91425" tIns="91425" rIns="91425" bIns="91425" anchor="ctr" anchorCtr="0">
            <a:noAutofit/>
          </a:bodyPr>
          <a:lstStyle>
            <a:lvl1pPr lvl="0">
              <a:spcBef>
                <a:spcPts val="0"/>
              </a:spcBef>
              <a:spcAft>
                <a:spcPts val="0"/>
              </a:spcAft>
              <a:buSzPts val="1400"/>
              <a:buNone/>
              <a:defRPr sz="1000"/>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90"/>
        <p:cNvGrpSpPr/>
        <p:nvPr/>
      </p:nvGrpSpPr>
      <p:grpSpPr>
        <a:xfrm>
          <a:off x="0" y="0"/>
          <a:ext cx="0" cy="0"/>
          <a:chOff x="0" y="0"/>
          <a:chExt cx="0" cy="0"/>
        </a:xfrm>
      </p:grpSpPr>
      <p:sp>
        <p:nvSpPr>
          <p:cNvPr id="191" name="Google Shape;191;p40"/>
          <p:cNvSpPr txBox="1">
            <a:spLocks noGrp="1"/>
          </p:cNvSpPr>
          <p:nvPr>
            <p:ph type="title"/>
          </p:nvPr>
        </p:nvSpPr>
        <p:spPr>
          <a:xfrm>
            <a:off x="905186" y="2685371"/>
            <a:ext cx="6251100" cy="1900800"/>
          </a:xfrm>
          <a:prstGeom prst="rect">
            <a:avLst/>
          </a:prstGeom>
        </p:spPr>
        <p:txBody>
          <a:bodyPr spcFirstLastPara="1" wrap="square" lIns="91425" tIns="91425" rIns="91425" bIns="91425" anchor="ctr" anchorCtr="0">
            <a:noAutofit/>
          </a:bodyPr>
          <a:lstStyle>
            <a:lvl1pPr lvl="0">
              <a:lnSpc>
                <a:spcPct val="115000"/>
              </a:lnSpc>
              <a:spcBef>
                <a:spcPts val="0"/>
              </a:spcBef>
              <a:spcAft>
                <a:spcPts val="0"/>
              </a:spcAft>
              <a:buClr>
                <a:schemeClr val="lt1"/>
              </a:buClr>
              <a:buSzPts val="4800"/>
              <a:buNone/>
              <a:defRPr sz="31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92" name="Google Shape;192;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Idea principal 1">
  <p:cSld name="MAIN_POINT_1">
    <p:bg>
      <p:bgPr>
        <a:solidFill>
          <a:schemeClr val="dk1"/>
        </a:solidFill>
        <a:effectLst/>
      </p:bgPr>
    </p:bg>
    <p:spTree>
      <p:nvGrpSpPr>
        <p:cNvPr id="1" name="Shape 193"/>
        <p:cNvGrpSpPr/>
        <p:nvPr/>
      </p:nvGrpSpPr>
      <p:grpSpPr>
        <a:xfrm>
          <a:off x="0" y="0"/>
          <a:ext cx="0" cy="0"/>
          <a:chOff x="0" y="0"/>
          <a:chExt cx="0" cy="0"/>
        </a:xfrm>
      </p:grpSpPr>
      <p:sp>
        <p:nvSpPr>
          <p:cNvPr id="194" name="Google Shape;194;p41"/>
          <p:cNvSpPr txBox="1">
            <a:spLocks noGrp="1"/>
          </p:cNvSpPr>
          <p:nvPr>
            <p:ph type="title"/>
          </p:nvPr>
        </p:nvSpPr>
        <p:spPr>
          <a:xfrm>
            <a:off x="905186" y="780371"/>
            <a:ext cx="6251100" cy="19008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Clr>
                <a:schemeClr val="lt1"/>
              </a:buClr>
              <a:buSzPts val="4800"/>
              <a:buNone/>
              <a:defRPr sz="31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95" name="Google Shape;195;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hapter title and text + picture">
  <p:cSld name="CUSTOM_2">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607200" y="1000729"/>
            <a:ext cx="3936000" cy="538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 name="Google Shape;21;p5"/>
          <p:cNvSpPr txBox="1">
            <a:spLocks noGrp="1"/>
          </p:cNvSpPr>
          <p:nvPr>
            <p:ph type="body" idx="1"/>
          </p:nvPr>
        </p:nvSpPr>
        <p:spPr>
          <a:xfrm>
            <a:off x="607200" y="1765607"/>
            <a:ext cx="3936000" cy="2667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ig picture">
  <p:cSld name="CAPTION_ONLY">
    <p:bg>
      <p:bgPr>
        <a:solidFill>
          <a:schemeClr val="dk1"/>
        </a:solidFill>
        <a:effectLst/>
      </p:bgPr>
    </p:bg>
    <p:spTree>
      <p:nvGrpSpPr>
        <p:cNvPr id="1" name="Shape 196"/>
        <p:cNvGrpSpPr/>
        <p:nvPr/>
      </p:nvGrpSpPr>
      <p:grpSpPr>
        <a:xfrm>
          <a:off x="0" y="0"/>
          <a:ext cx="0" cy="0"/>
          <a:chOff x="0" y="0"/>
          <a:chExt cx="0" cy="0"/>
        </a:xfrm>
      </p:grpSpPr>
      <p:sp>
        <p:nvSpPr>
          <p:cNvPr id="197" name="Google Shape;197;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98" name="Google Shape;198;p42"/>
          <p:cNvSpPr txBox="1">
            <a:spLocks noGrp="1"/>
          </p:cNvSpPr>
          <p:nvPr>
            <p:ph type="title"/>
          </p:nvPr>
        </p:nvSpPr>
        <p:spPr>
          <a:xfrm>
            <a:off x="905186" y="2685371"/>
            <a:ext cx="6251100" cy="19008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Clr>
                <a:schemeClr val="lt1"/>
              </a:buClr>
              <a:buSzPts val="4800"/>
              <a:buNone/>
              <a:defRPr sz="31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Quote 1">
  <p:cSld name="CUSTOM_4">
    <p:bg>
      <p:bgPr>
        <a:solidFill>
          <a:schemeClr val="dk1"/>
        </a:solidFill>
        <a:effectLst/>
      </p:bgPr>
    </p:bg>
    <p:spTree>
      <p:nvGrpSpPr>
        <p:cNvPr id="1" name="Shape 199"/>
        <p:cNvGrpSpPr/>
        <p:nvPr/>
      </p:nvGrpSpPr>
      <p:grpSpPr>
        <a:xfrm>
          <a:off x="0" y="0"/>
          <a:ext cx="0" cy="0"/>
          <a:chOff x="0" y="0"/>
          <a:chExt cx="0" cy="0"/>
        </a:xfrm>
      </p:grpSpPr>
      <p:sp>
        <p:nvSpPr>
          <p:cNvPr id="200" name="Google Shape;200;p43"/>
          <p:cNvSpPr txBox="1">
            <a:spLocks noGrp="1"/>
          </p:cNvSpPr>
          <p:nvPr>
            <p:ph type="title"/>
          </p:nvPr>
        </p:nvSpPr>
        <p:spPr>
          <a:xfrm>
            <a:off x="917425" y="3356575"/>
            <a:ext cx="2386800" cy="2073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000" b="0">
                <a:solidFill>
                  <a:schemeClr val="lt1"/>
                </a:solidFill>
                <a:latin typeface="Lato"/>
                <a:ea typeface="Lato"/>
                <a:cs typeface="Lato"/>
                <a:sym typeface="Lato"/>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sp>
        <p:nvSpPr>
          <p:cNvPr id="201" name="Google Shape;201;p43"/>
          <p:cNvSpPr txBox="1">
            <a:spLocks noGrp="1"/>
          </p:cNvSpPr>
          <p:nvPr>
            <p:ph type="subTitle" idx="1"/>
          </p:nvPr>
        </p:nvSpPr>
        <p:spPr>
          <a:xfrm>
            <a:off x="917429" y="1699075"/>
            <a:ext cx="3258000" cy="12525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b="1">
                <a:solidFill>
                  <a:schemeClr val="lt1"/>
                </a:solidFill>
                <a:latin typeface="Poppins"/>
                <a:ea typeface="Poppins"/>
                <a:cs typeface="Poppins"/>
                <a:sym typeface="Poppins"/>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202" name="Google Shape;202;p43"/>
          <p:cNvSpPr txBox="1">
            <a:spLocks noGrp="1"/>
          </p:cNvSpPr>
          <p:nvPr>
            <p:ph type="title" idx="2"/>
          </p:nvPr>
        </p:nvSpPr>
        <p:spPr>
          <a:xfrm>
            <a:off x="917425" y="3161850"/>
            <a:ext cx="1806000" cy="2073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100">
                <a:solidFill>
                  <a:schemeClr val="lt1"/>
                </a:solidFill>
                <a:latin typeface="Lato"/>
                <a:ea typeface="Lato"/>
                <a:cs typeface="Lato"/>
                <a:sym typeface="Lato"/>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203" name="Google Shape;203;p43"/>
          <p:cNvSpPr/>
          <p:nvPr/>
        </p:nvSpPr>
        <p:spPr>
          <a:xfrm flipH="1">
            <a:off x="4572000" y="1550"/>
            <a:ext cx="4572000" cy="5143500"/>
          </a:xfrm>
          <a:prstGeom prst="round1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e 2">
  <p:cSld name="CUSTOM_4_2">
    <p:bg>
      <p:bgPr>
        <a:solidFill>
          <a:schemeClr val="dk1"/>
        </a:solidFill>
        <a:effectLst/>
      </p:bgPr>
    </p:bg>
    <p:spTree>
      <p:nvGrpSpPr>
        <p:cNvPr id="1" name="Shape 204"/>
        <p:cNvGrpSpPr/>
        <p:nvPr/>
      </p:nvGrpSpPr>
      <p:grpSpPr>
        <a:xfrm>
          <a:off x="0" y="0"/>
          <a:ext cx="0" cy="0"/>
          <a:chOff x="0" y="0"/>
          <a:chExt cx="0" cy="0"/>
        </a:xfrm>
      </p:grpSpPr>
      <p:sp>
        <p:nvSpPr>
          <p:cNvPr id="205" name="Google Shape;205;p44"/>
          <p:cNvSpPr txBox="1">
            <a:spLocks noGrp="1"/>
          </p:cNvSpPr>
          <p:nvPr>
            <p:ph type="title"/>
          </p:nvPr>
        </p:nvSpPr>
        <p:spPr>
          <a:xfrm>
            <a:off x="917425" y="3356575"/>
            <a:ext cx="2386800" cy="2073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000" b="0">
                <a:solidFill>
                  <a:schemeClr val="lt1"/>
                </a:solidFill>
                <a:latin typeface="Lato"/>
                <a:ea typeface="Lato"/>
                <a:cs typeface="Lato"/>
                <a:sym typeface="Lato"/>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206" name="Google Shape;206;p44"/>
          <p:cNvSpPr txBox="1">
            <a:spLocks noGrp="1"/>
          </p:cNvSpPr>
          <p:nvPr>
            <p:ph type="subTitle" idx="1"/>
          </p:nvPr>
        </p:nvSpPr>
        <p:spPr>
          <a:xfrm>
            <a:off x="917429" y="1699075"/>
            <a:ext cx="3258000" cy="1252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b="1">
                <a:solidFill>
                  <a:schemeClr val="lt1"/>
                </a:solidFill>
                <a:latin typeface="Poppins"/>
                <a:ea typeface="Poppins"/>
                <a:cs typeface="Poppins"/>
                <a:sym typeface="Poppins"/>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07" name="Google Shape;207;p44"/>
          <p:cNvSpPr txBox="1">
            <a:spLocks noGrp="1"/>
          </p:cNvSpPr>
          <p:nvPr>
            <p:ph type="title" idx="2"/>
          </p:nvPr>
        </p:nvSpPr>
        <p:spPr>
          <a:xfrm>
            <a:off x="917425" y="3161850"/>
            <a:ext cx="1806000" cy="2073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100">
                <a:solidFill>
                  <a:schemeClr val="lt1"/>
                </a:solidFill>
                <a:latin typeface="Lato"/>
                <a:ea typeface="Lato"/>
                <a:cs typeface="Lato"/>
                <a:sym typeface="Lato"/>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208" name="Google Shape;208;p44"/>
          <p:cNvSpPr/>
          <p:nvPr/>
        </p:nvSpPr>
        <p:spPr>
          <a:xfrm rot="10800000">
            <a:off x="4572000" y="0"/>
            <a:ext cx="4572000" cy="5143500"/>
          </a:xfrm>
          <a:prstGeom prst="round1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Quote 4">
  <p:cSld name="CUSTOM_4_2_2">
    <p:bg>
      <p:bgPr>
        <a:solidFill>
          <a:schemeClr val="dk1"/>
        </a:solidFill>
        <a:effectLst/>
      </p:bgPr>
    </p:bg>
    <p:spTree>
      <p:nvGrpSpPr>
        <p:cNvPr id="1" name="Shape 209"/>
        <p:cNvGrpSpPr/>
        <p:nvPr/>
      </p:nvGrpSpPr>
      <p:grpSpPr>
        <a:xfrm>
          <a:off x="0" y="0"/>
          <a:ext cx="0" cy="0"/>
          <a:chOff x="0" y="0"/>
          <a:chExt cx="0" cy="0"/>
        </a:xfrm>
      </p:grpSpPr>
      <p:sp>
        <p:nvSpPr>
          <p:cNvPr id="210" name="Google Shape;210;p45"/>
          <p:cNvSpPr txBox="1">
            <a:spLocks noGrp="1"/>
          </p:cNvSpPr>
          <p:nvPr>
            <p:ph type="title"/>
          </p:nvPr>
        </p:nvSpPr>
        <p:spPr>
          <a:xfrm>
            <a:off x="607200" y="1026550"/>
            <a:ext cx="3936000" cy="79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sz="1800" b="1">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11" name="Google Shape;211;p45"/>
          <p:cNvSpPr txBox="1">
            <a:spLocks noGrp="1"/>
          </p:cNvSpPr>
          <p:nvPr>
            <p:ph type="body" idx="1"/>
          </p:nvPr>
        </p:nvSpPr>
        <p:spPr>
          <a:xfrm>
            <a:off x="607200" y="1781025"/>
            <a:ext cx="3936000" cy="790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200">
                <a:solidFill>
                  <a:schemeClr val="lt1"/>
                </a:solidFill>
              </a:defRPr>
            </a:lvl1pPr>
            <a:lvl2pPr marL="914400" lvl="1" indent="-304800" rtl="0">
              <a:spcBef>
                <a:spcPts val="0"/>
              </a:spcBef>
              <a:spcAft>
                <a:spcPts val="0"/>
              </a:spcAft>
              <a:buClr>
                <a:schemeClr val="lt1"/>
              </a:buClr>
              <a:buSzPts val="1200"/>
              <a:buChar char="○"/>
              <a:defRPr>
                <a:solidFill>
                  <a:schemeClr val="lt1"/>
                </a:solidFill>
              </a:defRPr>
            </a:lvl2pPr>
            <a:lvl3pPr marL="1371600" lvl="2" indent="-304800" rtl="0">
              <a:spcBef>
                <a:spcPts val="0"/>
              </a:spcBef>
              <a:spcAft>
                <a:spcPts val="0"/>
              </a:spcAft>
              <a:buClr>
                <a:schemeClr val="lt1"/>
              </a:buClr>
              <a:buSzPts val="1200"/>
              <a:buChar char="■"/>
              <a:defRPr>
                <a:solidFill>
                  <a:schemeClr val="lt1"/>
                </a:solidFill>
              </a:defRPr>
            </a:lvl3pPr>
            <a:lvl4pPr marL="1828800" lvl="3" indent="-304800" rtl="0">
              <a:spcBef>
                <a:spcPts val="0"/>
              </a:spcBef>
              <a:spcAft>
                <a:spcPts val="0"/>
              </a:spcAft>
              <a:buClr>
                <a:schemeClr val="lt1"/>
              </a:buClr>
              <a:buSzPts val="1200"/>
              <a:buChar char="●"/>
              <a:defRPr>
                <a:solidFill>
                  <a:schemeClr val="lt1"/>
                </a:solidFill>
              </a:defRPr>
            </a:lvl4pPr>
            <a:lvl5pPr marL="2286000" lvl="4" indent="-304800" rtl="0">
              <a:spcBef>
                <a:spcPts val="0"/>
              </a:spcBef>
              <a:spcAft>
                <a:spcPts val="0"/>
              </a:spcAft>
              <a:buClr>
                <a:schemeClr val="lt1"/>
              </a:buClr>
              <a:buSzPts val="1200"/>
              <a:buChar char="○"/>
              <a:defRPr>
                <a:solidFill>
                  <a:schemeClr val="lt1"/>
                </a:solidFill>
              </a:defRPr>
            </a:lvl5pPr>
            <a:lvl6pPr marL="2743200" lvl="5" indent="-304800" rtl="0">
              <a:spcBef>
                <a:spcPts val="0"/>
              </a:spcBef>
              <a:spcAft>
                <a:spcPts val="0"/>
              </a:spcAft>
              <a:buClr>
                <a:schemeClr val="lt1"/>
              </a:buClr>
              <a:buSzPts val="1200"/>
              <a:buChar char="■"/>
              <a:defRPr>
                <a:solidFill>
                  <a:schemeClr val="lt1"/>
                </a:solidFill>
              </a:defRPr>
            </a:lvl6pPr>
            <a:lvl7pPr marL="3200400" lvl="6" indent="-304800" rtl="0">
              <a:spcBef>
                <a:spcPts val="0"/>
              </a:spcBef>
              <a:spcAft>
                <a:spcPts val="0"/>
              </a:spcAft>
              <a:buClr>
                <a:schemeClr val="lt1"/>
              </a:buClr>
              <a:buSzPts val="1200"/>
              <a:buChar char="●"/>
              <a:defRPr>
                <a:solidFill>
                  <a:schemeClr val="lt1"/>
                </a:solidFill>
              </a:defRPr>
            </a:lvl7pPr>
            <a:lvl8pPr marL="3657600" lvl="7" indent="-304800" rtl="0">
              <a:spcBef>
                <a:spcPts val="0"/>
              </a:spcBef>
              <a:spcAft>
                <a:spcPts val="0"/>
              </a:spcAft>
              <a:buClr>
                <a:schemeClr val="lt1"/>
              </a:buClr>
              <a:buSzPts val="1200"/>
              <a:buChar char="○"/>
              <a:defRPr>
                <a:solidFill>
                  <a:schemeClr val="lt1"/>
                </a:solidFill>
              </a:defRPr>
            </a:lvl8pPr>
            <a:lvl9pPr marL="4114800" lvl="8" indent="-304800" rtl="0">
              <a:spcBef>
                <a:spcPts val="0"/>
              </a:spcBef>
              <a:spcAft>
                <a:spcPts val="0"/>
              </a:spcAft>
              <a:buClr>
                <a:schemeClr val="lt1"/>
              </a:buClr>
              <a:buSzPts val="1200"/>
              <a:buChar char="■"/>
              <a:defRPr>
                <a:solidFill>
                  <a:schemeClr val="lt1"/>
                </a:solidFill>
              </a:defRPr>
            </a:lvl9pPr>
          </a:lstStyle>
          <a:p>
            <a:endParaRPr/>
          </a:p>
        </p:txBody>
      </p:sp>
      <p:sp>
        <p:nvSpPr>
          <p:cNvPr id="212" name="Google Shape;212;p45"/>
          <p:cNvSpPr txBox="1">
            <a:spLocks noGrp="1"/>
          </p:cNvSpPr>
          <p:nvPr>
            <p:ph type="body" idx="2"/>
          </p:nvPr>
        </p:nvSpPr>
        <p:spPr>
          <a:xfrm>
            <a:off x="607200" y="2640250"/>
            <a:ext cx="3936000" cy="1282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solidFill>
                  <a:schemeClr val="lt1"/>
                </a:solidFill>
              </a:defRPr>
            </a:lvl1pPr>
            <a:lvl2pPr marL="914400" lvl="1" indent="-304800" rtl="0">
              <a:spcBef>
                <a:spcPts val="0"/>
              </a:spcBef>
              <a:spcAft>
                <a:spcPts val="0"/>
              </a:spcAft>
              <a:buClr>
                <a:schemeClr val="lt1"/>
              </a:buClr>
              <a:buSzPts val="1200"/>
              <a:buChar char="○"/>
              <a:defRPr>
                <a:solidFill>
                  <a:schemeClr val="lt1"/>
                </a:solidFill>
              </a:defRPr>
            </a:lvl2pPr>
            <a:lvl3pPr marL="1371600" lvl="2" indent="-304800" rtl="0">
              <a:spcBef>
                <a:spcPts val="0"/>
              </a:spcBef>
              <a:spcAft>
                <a:spcPts val="0"/>
              </a:spcAft>
              <a:buClr>
                <a:schemeClr val="lt1"/>
              </a:buClr>
              <a:buSzPts val="1200"/>
              <a:buChar char="■"/>
              <a:defRPr>
                <a:solidFill>
                  <a:schemeClr val="lt1"/>
                </a:solidFill>
              </a:defRPr>
            </a:lvl3pPr>
            <a:lvl4pPr marL="1828800" lvl="3" indent="-304800" rtl="0">
              <a:spcBef>
                <a:spcPts val="0"/>
              </a:spcBef>
              <a:spcAft>
                <a:spcPts val="0"/>
              </a:spcAft>
              <a:buClr>
                <a:schemeClr val="lt1"/>
              </a:buClr>
              <a:buSzPts val="1200"/>
              <a:buChar char="●"/>
              <a:defRPr>
                <a:solidFill>
                  <a:schemeClr val="lt1"/>
                </a:solidFill>
              </a:defRPr>
            </a:lvl4pPr>
            <a:lvl5pPr marL="2286000" lvl="4" indent="-304800" rtl="0">
              <a:spcBef>
                <a:spcPts val="0"/>
              </a:spcBef>
              <a:spcAft>
                <a:spcPts val="0"/>
              </a:spcAft>
              <a:buClr>
                <a:schemeClr val="lt1"/>
              </a:buClr>
              <a:buSzPts val="1200"/>
              <a:buChar char="○"/>
              <a:defRPr>
                <a:solidFill>
                  <a:schemeClr val="lt1"/>
                </a:solidFill>
              </a:defRPr>
            </a:lvl5pPr>
            <a:lvl6pPr marL="2743200" lvl="5" indent="-304800" rtl="0">
              <a:spcBef>
                <a:spcPts val="0"/>
              </a:spcBef>
              <a:spcAft>
                <a:spcPts val="0"/>
              </a:spcAft>
              <a:buClr>
                <a:schemeClr val="lt1"/>
              </a:buClr>
              <a:buSzPts val="1200"/>
              <a:buChar char="■"/>
              <a:defRPr>
                <a:solidFill>
                  <a:schemeClr val="lt1"/>
                </a:solidFill>
              </a:defRPr>
            </a:lvl6pPr>
            <a:lvl7pPr marL="3200400" lvl="6" indent="-304800" rtl="0">
              <a:spcBef>
                <a:spcPts val="0"/>
              </a:spcBef>
              <a:spcAft>
                <a:spcPts val="0"/>
              </a:spcAft>
              <a:buClr>
                <a:schemeClr val="lt1"/>
              </a:buClr>
              <a:buSzPts val="1200"/>
              <a:buChar char="●"/>
              <a:defRPr>
                <a:solidFill>
                  <a:schemeClr val="lt1"/>
                </a:solidFill>
              </a:defRPr>
            </a:lvl7pPr>
            <a:lvl8pPr marL="3657600" lvl="7" indent="-304800" rtl="0">
              <a:spcBef>
                <a:spcPts val="0"/>
              </a:spcBef>
              <a:spcAft>
                <a:spcPts val="0"/>
              </a:spcAft>
              <a:buClr>
                <a:schemeClr val="lt1"/>
              </a:buClr>
              <a:buSzPts val="1200"/>
              <a:buChar char="○"/>
              <a:defRPr>
                <a:solidFill>
                  <a:schemeClr val="lt1"/>
                </a:solidFill>
              </a:defRPr>
            </a:lvl8pPr>
            <a:lvl9pPr marL="4114800" lvl="8" indent="-304800" rtl="0">
              <a:spcBef>
                <a:spcPts val="0"/>
              </a:spcBef>
              <a:spcAft>
                <a:spcPts val="0"/>
              </a:spcAft>
              <a:buClr>
                <a:schemeClr val="lt1"/>
              </a:buClr>
              <a:buSzPts val="1200"/>
              <a:buChar char="■"/>
              <a:defRPr>
                <a:solidFill>
                  <a:schemeClr val="lt1"/>
                </a:solidFill>
              </a:defRPr>
            </a:lvl9pPr>
          </a:lstStyle>
          <a:p>
            <a:endParaRPr/>
          </a:p>
        </p:txBody>
      </p:sp>
      <p:sp>
        <p:nvSpPr>
          <p:cNvPr id="213" name="Google Shape;213;p45"/>
          <p:cNvSpPr/>
          <p:nvPr/>
        </p:nvSpPr>
        <p:spPr>
          <a:xfrm>
            <a:off x="5256563" y="800096"/>
            <a:ext cx="2623812" cy="3280819"/>
          </a:xfrm>
          <a:custGeom>
            <a:avLst/>
            <a:gdLst/>
            <a:ahLst/>
            <a:cxnLst/>
            <a:rect l="l" t="t" r="r" b="b"/>
            <a:pathLst>
              <a:path w="69125" h="86434" extrusionOk="0">
                <a:moveTo>
                  <a:pt x="1" y="0"/>
                </a:moveTo>
                <a:lnTo>
                  <a:pt x="1" y="51863"/>
                </a:lnTo>
                <a:cubicBezTo>
                  <a:pt x="1" y="70945"/>
                  <a:pt x="15473" y="86433"/>
                  <a:pt x="34571" y="86433"/>
                </a:cubicBezTo>
                <a:cubicBezTo>
                  <a:pt x="53652" y="86433"/>
                  <a:pt x="69124" y="70945"/>
                  <a:pt x="69124" y="51863"/>
                </a:cubicBezTo>
                <a:lnTo>
                  <a:pt x="691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e 5">
  <p:cSld name="CUSTOM_4_2_2_1">
    <p:bg>
      <p:bgPr>
        <a:solidFill>
          <a:schemeClr val="dk1"/>
        </a:solidFill>
        <a:effectLst/>
      </p:bgPr>
    </p:bg>
    <p:spTree>
      <p:nvGrpSpPr>
        <p:cNvPr id="1" name="Shape 214"/>
        <p:cNvGrpSpPr/>
        <p:nvPr/>
      </p:nvGrpSpPr>
      <p:grpSpPr>
        <a:xfrm>
          <a:off x="0" y="0"/>
          <a:ext cx="0" cy="0"/>
          <a:chOff x="0" y="0"/>
          <a:chExt cx="0" cy="0"/>
        </a:xfrm>
      </p:grpSpPr>
      <p:sp>
        <p:nvSpPr>
          <p:cNvPr id="215" name="Google Shape;215;p46"/>
          <p:cNvSpPr txBox="1">
            <a:spLocks noGrp="1"/>
          </p:cNvSpPr>
          <p:nvPr>
            <p:ph type="title"/>
          </p:nvPr>
        </p:nvSpPr>
        <p:spPr>
          <a:xfrm>
            <a:off x="607200" y="1026550"/>
            <a:ext cx="3279000" cy="79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sz="1800" b="1">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16" name="Google Shape;216;p46"/>
          <p:cNvSpPr txBox="1">
            <a:spLocks noGrp="1"/>
          </p:cNvSpPr>
          <p:nvPr>
            <p:ph type="body" idx="1"/>
          </p:nvPr>
        </p:nvSpPr>
        <p:spPr>
          <a:xfrm>
            <a:off x="607200" y="1781025"/>
            <a:ext cx="3279000" cy="790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200">
                <a:solidFill>
                  <a:schemeClr val="lt1"/>
                </a:solidFill>
              </a:defRPr>
            </a:lvl1pPr>
            <a:lvl2pPr marL="914400" lvl="1" indent="-304800" rtl="0">
              <a:spcBef>
                <a:spcPts val="0"/>
              </a:spcBef>
              <a:spcAft>
                <a:spcPts val="0"/>
              </a:spcAft>
              <a:buClr>
                <a:schemeClr val="lt1"/>
              </a:buClr>
              <a:buSzPts val="1200"/>
              <a:buChar char="○"/>
              <a:defRPr>
                <a:solidFill>
                  <a:schemeClr val="lt1"/>
                </a:solidFill>
              </a:defRPr>
            </a:lvl2pPr>
            <a:lvl3pPr marL="1371600" lvl="2" indent="-304800" rtl="0">
              <a:spcBef>
                <a:spcPts val="0"/>
              </a:spcBef>
              <a:spcAft>
                <a:spcPts val="0"/>
              </a:spcAft>
              <a:buClr>
                <a:schemeClr val="lt1"/>
              </a:buClr>
              <a:buSzPts val="1200"/>
              <a:buChar char="■"/>
              <a:defRPr>
                <a:solidFill>
                  <a:schemeClr val="lt1"/>
                </a:solidFill>
              </a:defRPr>
            </a:lvl3pPr>
            <a:lvl4pPr marL="1828800" lvl="3" indent="-304800" rtl="0">
              <a:spcBef>
                <a:spcPts val="0"/>
              </a:spcBef>
              <a:spcAft>
                <a:spcPts val="0"/>
              </a:spcAft>
              <a:buClr>
                <a:schemeClr val="lt1"/>
              </a:buClr>
              <a:buSzPts val="1200"/>
              <a:buChar char="●"/>
              <a:defRPr>
                <a:solidFill>
                  <a:schemeClr val="lt1"/>
                </a:solidFill>
              </a:defRPr>
            </a:lvl4pPr>
            <a:lvl5pPr marL="2286000" lvl="4" indent="-304800" rtl="0">
              <a:spcBef>
                <a:spcPts val="0"/>
              </a:spcBef>
              <a:spcAft>
                <a:spcPts val="0"/>
              </a:spcAft>
              <a:buClr>
                <a:schemeClr val="lt1"/>
              </a:buClr>
              <a:buSzPts val="1200"/>
              <a:buChar char="○"/>
              <a:defRPr>
                <a:solidFill>
                  <a:schemeClr val="lt1"/>
                </a:solidFill>
              </a:defRPr>
            </a:lvl5pPr>
            <a:lvl6pPr marL="2743200" lvl="5" indent="-304800" rtl="0">
              <a:spcBef>
                <a:spcPts val="0"/>
              </a:spcBef>
              <a:spcAft>
                <a:spcPts val="0"/>
              </a:spcAft>
              <a:buClr>
                <a:schemeClr val="lt1"/>
              </a:buClr>
              <a:buSzPts val="1200"/>
              <a:buChar char="■"/>
              <a:defRPr>
                <a:solidFill>
                  <a:schemeClr val="lt1"/>
                </a:solidFill>
              </a:defRPr>
            </a:lvl6pPr>
            <a:lvl7pPr marL="3200400" lvl="6" indent="-304800" rtl="0">
              <a:spcBef>
                <a:spcPts val="0"/>
              </a:spcBef>
              <a:spcAft>
                <a:spcPts val="0"/>
              </a:spcAft>
              <a:buClr>
                <a:schemeClr val="lt1"/>
              </a:buClr>
              <a:buSzPts val="1200"/>
              <a:buChar char="●"/>
              <a:defRPr>
                <a:solidFill>
                  <a:schemeClr val="lt1"/>
                </a:solidFill>
              </a:defRPr>
            </a:lvl7pPr>
            <a:lvl8pPr marL="3657600" lvl="7" indent="-304800" rtl="0">
              <a:spcBef>
                <a:spcPts val="0"/>
              </a:spcBef>
              <a:spcAft>
                <a:spcPts val="0"/>
              </a:spcAft>
              <a:buClr>
                <a:schemeClr val="lt1"/>
              </a:buClr>
              <a:buSzPts val="1200"/>
              <a:buChar char="○"/>
              <a:defRPr>
                <a:solidFill>
                  <a:schemeClr val="lt1"/>
                </a:solidFill>
              </a:defRPr>
            </a:lvl8pPr>
            <a:lvl9pPr marL="4114800" lvl="8" indent="-304800" rtl="0">
              <a:spcBef>
                <a:spcPts val="0"/>
              </a:spcBef>
              <a:spcAft>
                <a:spcPts val="0"/>
              </a:spcAft>
              <a:buClr>
                <a:schemeClr val="lt1"/>
              </a:buClr>
              <a:buSzPts val="1200"/>
              <a:buChar char="■"/>
              <a:defRPr>
                <a:solidFill>
                  <a:schemeClr val="lt1"/>
                </a:solidFill>
              </a:defRPr>
            </a:lvl9pPr>
          </a:lstStyle>
          <a:p>
            <a:endParaRPr/>
          </a:p>
        </p:txBody>
      </p:sp>
      <p:sp>
        <p:nvSpPr>
          <p:cNvPr id="217" name="Google Shape;217;p46"/>
          <p:cNvSpPr txBox="1">
            <a:spLocks noGrp="1"/>
          </p:cNvSpPr>
          <p:nvPr>
            <p:ph type="body" idx="2"/>
          </p:nvPr>
        </p:nvSpPr>
        <p:spPr>
          <a:xfrm>
            <a:off x="607200" y="2640250"/>
            <a:ext cx="3279000" cy="1282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solidFill>
                  <a:schemeClr val="lt1"/>
                </a:solidFill>
              </a:defRPr>
            </a:lvl1pPr>
            <a:lvl2pPr marL="914400" lvl="1" indent="-304800" rtl="0">
              <a:spcBef>
                <a:spcPts val="0"/>
              </a:spcBef>
              <a:spcAft>
                <a:spcPts val="0"/>
              </a:spcAft>
              <a:buClr>
                <a:schemeClr val="lt1"/>
              </a:buClr>
              <a:buSzPts val="1200"/>
              <a:buChar char="○"/>
              <a:defRPr>
                <a:solidFill>
                  <a:schemeClr val="lt1"/>
                </a:solidFill>
              </a:defRPr>
            </a:lvl2pPr>
            <a:lvl3pPr marL="1371600" lvl="2" indent="-304800" rtl="0">
              <a:spcBef>
                <a:spcPts val="0"/>
              </a:spcBef>
              <a:spcAft>
                <a:spcPts val="0"/>
              </a:spcAft>
              <a:buClr>
                <a:schemeClr val="lt1"/>
              </a:buClr>
              <a:buSzPts val="1200"/>
              <a:buChar char="■"/>
              <a:defRPr>
                <a:solidFill>
                  <a:schemeClr val="lt1"/>
                </a:solidFill>
              </a:defRPr>
            </a:lvl3pPr>
            <a:lvl4pPr marL="1828800" lvl="3" indent="-304800" rtl="0">
              <a:spcBef>
                <a:spcPts val="0"/>
              </a:spcBef>
              <a:spcAft>
                <a:spcPts val="0"/>
              </a:spcAft>
              <a:buClr>
                <a:schemeClr val="lt1"/>
              </a:buClr>
              <a:buSzPts val="1200"/>
              <a:buChar char="●"/>
              <a:defRPr>
                <a:solidFill>
                  <a:schemeClr val="lt1"/>
                </a:solidFill>
              </a:defRPr>
            </a:lvl4pPr>
            <a:lvl5pPr marL="2286000" lvl="4" indent="-304800" rtl="0">
              <a:spcBef>
                <a:spcPts val="0"/>
              </a:spcBef>
              <a:spcAft>
                <a:spcPts val="0"/>
              </a:spcAft>
              <a:buClr>
                <a:schemeClr val="lt1"/>
              </a:buClr>
              <a:buSzPts val="1200"/>
              <a:buChar char="○"/>
              <a:defRPr>
                <a:solidFill>
                  <a:schemeClr val="lt1"/>
                </a:solidFill>
              </a:defRPr>
            </a:lvl5pPr>
            <a:lvl6pPr marL="2743200" lvl="5" indent="-304800" rtl="0">
              <a:spcBef>
                <a:spcPts val="0"/>
              </a:spcBef>
              <a:spcAft>
                <a:spcPts val="0"/>
              </a:spcAft>
              <a:buClr>
                <a:schemeClr val="lt1"/>
              </a:buClr>
              <a:buSzPts val="1200"/>
              <a:buChar char="■"/>
              <a:defRPr>
                <a:solidFill>
                  <a:schemeClr val="lt1"/>
                </a:solidFill>
              </a:defRPr>
            </a:lvl6pPr>
            <a:lvl7pPr marL="3200400" lvl="6" indent="-304800" rtl="0">
              <a:spcBef>
                <a:spcPts val="0"/>
              </a:spcBef>
              <a:spcAft>
                <a:spcPts val="0"/>
              </a:spcAft>
              <a:buClr>
                <a:schemeClr val="lt1"/>
              </a:buClr>
              <a:buSzPts val="1200"/>
              <a:buChar char="●"/>
              <a:defRPr>
                <a:solidFill>
                  <a:schemeClr val="lt1"/>
                </a:solidFill>
              </a:defRPr>
            </a:lvl7pPr>
            <a:lvl8pPr marL="3657600" lvl="7" indent="-304800" rtl="0">
              <a:spcBef>
                <a:spcPts val="0"/>
              </a:spcBef>
              <a:spcAft>
                <a:spcPts val="0"/>
              </a:spcAft>
              <a:buClr>
                <a:schemeClr val="lt1"/>
              </a:buClr>
              <a:buSzPts val="1200"/>
              <a:buChar char="○"/>
              <a:defRPr>
                <a:solidFill>
                  <a:schemeClr val="lt1"/>
                </a:solidFill>
              </a:defRPr>
            </a:lvl8pPr>
            <a:lvl9pPr marL="4114800" lvl="8" indent="-304800" rtl="0">
              <a:spcBef>
                <a:spcPts val="0"/>
              </a:spcBef>
              <a:spcAft>
                <a:spcPts val="0"/>
              </a:spcAft>
              <a:buClr>
                <a:schemeClr val="lt1"/>
              </a:buClr>
              <a:buSzPts val="1200"/>
              <a:buChar char="■"/>
              <a:defRPr>
                <a:solidFill>
                  <a:schemeClr val="lt1"/>
                </a:solidFill>
              </a:defRPr>
            </a:lvl9pPr>
          </a:lstStyle>
          <a:p>
            <a:endParaRPr/>
          </a:p>
        </p:txBody>
      </p:sp>
      <p:sp>
        <p:nvSpPr>
          <p:cNvPr id="218" name="Google Shape;218;p46"/>
          <p:cNvSpPr/>
          <p:nvPr/>
        </p:nvSpPr>
        <p:spPr>
          <a:xfrm>
            <a:off x="4572000" y="-3300"/>
            <a:ext cx="4572000" cy="5150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Quote 6">
  <p:cSld name="CUSTOM_4_2_2_1_2">
    <p:bg>
      <p:bgPr>
        <a:solidFill>
          <a:schemeClr val="dk1"/>
        </a:solidFill>
        <a:effectLst/>
      </p:bgPr>
    </p:bg>
    <p:spTree>
      <p:nvGrpSpPr>
        <p:cNvPr id="1" name="Shape 219"/>
        <p:cNvGrpSpPr/>
        <p:nvPr/>
      </p:nvGrpSpPr>
      <p:grpSpPr>
        <a:xfrm>
          <a:off x="0" y="0"/>
          <a:ext cx="0" cy="0"/>
          <a:chOff x="0" y="0"/>
          <a:chExt cx="0" cy="0"/>
        </a:xfrm>
      </p:grpSpPr>
      <p:sp>
        <p:nvSpPr>
          <p:cNvPr id="220" name="Google Shape;220;p47"/>
          <p:cNvSpPr txBox="1">
            <a:spLocks noGrp="1"/>
          </p:cNvSpPr>
          <p:nvPr>
            <p:ph type="title"/>
          </p:nvPr>
        </p:nvSpPr>
        <p:spPr>
          <a:xfrm flipH="1">
            <a:off x="5273700" y="1026550"/>
            <a:ext cx="3260700" cy="79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sz="1800" b="1">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21" name="Google Shape;221;p47"/>
          <p:cNvSpPr txBox="1">
            <a:spLocks noGrp="1"/>
          </p:cNvSpPr>
          <p:nvPr>
            <p:ph type="body" idx="1"/>
          </p:nvPr>
        </p:nvSpPr>
        <p:spPr>
          <a:xfrm flipH="1">
            <a:off x="5273700" y="1781025"/>
            <a:ext cx="3260700" cy="790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200">
                <a:solidFill>
                  <a:schemeClr val="lt1"/>
                </a:solidFill>
              </a:defRPr>
            </a:lvl1pPr>
            <a:lvl2pPr marL="914400" lvl="1" indent="-304800" rtl="0">
              <a:spcBef>
                <a:spcPts val="0"/>
              </a:spcBef>
              <a:spcAft>
                <a:spcPts val="0"/>
              </a:spcAft>
              <a:buClr>
                <a:schemeClr val="lt1"/>
              </a:buClr>
              <a:buSzPts val="1200"/>
              <a:buChar char="○"/>
              <a:defRPr>
                <a:solidFill>
                  <a:schemeClr val="lt1"/>
                </a:solidFill>
              </a:defRPr>
            </a:lvl2pPr>
            <a:lvl3pPr marL="1371600" lvl="2" indent="-304800" rtl="0">
              <a:spcBef>
                <a:spcPts val="0"/>
              </a:spcBef>
              <a:spcAft>
                <a:spcPts val="0"/>
              </a:spcAft>
              <a:buClr>
                <a:schemeClr val="lt1"/>
              </a:buClr>
              <a:buSzPts val="1200"/>
              <a:buChar char="■"/>
              <a:defRPr>
                <a:solidFill>
                  <a:schemeClr val="lt1"/>
                </a:solidFill>
              </a:defRPr>
            </a:lvl3pPr>
            <a:lvl4pPr marL="1828800" lvl="3" indent="-304800" rtl="0">
              <a:spcBef>
                <a:spcPts val="0"/>
              </a:spcBef>
              <a:spcAft>
                <a:spcPts val="0"/>
              </a:spcAft>
              <a:buClr>
                <a:schemeClr val="lt1"/>
              </a:buClr>
              <a:buSzPts val="1200"/>
              <a:buChar char="●"/>
              <a:defRPr>
                <a:solidFill>
                  <a:schemeClr val="lt1"/>
                </a:solidFill>
              </a:defRPr>
            </a:lvl4pPr>
            <a:lvl5pPr marL="2286000" lvl="4" indent="-304800" rtl="0">
              <a:spcBef>
                <a:spcPts val="0"/>
              </a:spcBef>
              <a:spcAft>
                <a:spcPts val="0"/>
              </a:spcAft>
              <a:buClr>
                <a:schemeClr val="lt1"/>
              </a:buClr>
              <a:buSzPts val="1200"/>
              <a:buChar char="○"/>
              <a:defRPr>
                <a:solidFill>
                  <a:schemeClr val="lt1"/>
                </a:solidFill>
              </a:defRPr>
            </a:lvl5pPr>
            <a:lvl6pPr marL="2743200" lvl="5" indent="-304800" rtl="0">
              <a:spcBef>
                <a:spcPts val="0"/>
              </a:spcBef>
              <a:spcAft>
                <a:spcPts val="0"/>
              </a:spcAft>
              <a:buClr>
                <a:schemeClr val="lt1"/>
              </a:buClr>
              <a:buSzPts val="1200"/>
              <a:buChar char="■"/>
              <a:defRPr>
                <a:solidFill>
                  <a:schemeClr val="lt1"/>
                </a:solidFill>
              </a:defRPr>
            </a:lvl6pPr>
            <a:lvl7pPr marL="3200400" lvl="6" indent="-304800" rtl="0">
              <a:spcBef>
                <a:spcPts val="0"/>
              </a:spcBef>
              <a:spcAft>
                <a:spcPts val="0"/>
              </a:spcAft>
              <a:buClr>
                <a:schemeClr val="lt1"/>
              </a:buClr>
              <a:buSzPts val="1200"/>
              <a:buChar char="●"/>
              <a:defRPr>
                <a:solidFill>
                  <a:schemeClr val="lt1"/>
                </a:solidFill>
              </a:defRPr>
            </a:lvl7pPr>
            <a:lvl8pPr marL="3657600" lvl="7" indent="-304800" rtl="0">
              <a:spcBef>
                <a:spcPts val="0"/>
              </a:spcBef>
              <a:spcAft>
                <a:spcPts val="0"/>
              </a:spcAft>
              <a:buClr>
                <a:schemeClr val="lt1"/>
              </a:buClr>
              <a:buSzPts val="1200"/>
              <a:buChar char="○"/>
              <a:defRPr>
                <a:solidFill>
                  <a:schemeClr val="lt1"/>
                </a:solidFill>
              </a:defRPr>
            </a:lvl8pPr>
            <a:lvl9pPr marL="4114800" lvl="8" indent="-304800" rtl="0">
              <a:spcBef>
                <a:spcPts val="0"/>
              </a:spcBef>
              <a:spcAft>
                <a:spcPts val="0"/>
              </a:spcAft>
              <a:buClr>
                <a:schemeClr val="lt1"/>
              </a:buClr>
              <a:buSzPts val="1200"/>
              <a:buChar char="■"/>
              <a:defRPr>
                <a:solidFill>
                  <a:schemeClr val="lt1"/>
                </a:solidFill>
              </a:defRPr>
            </a:lvl9pPr>
          </a:lstStyle>
          <a:p>
            <a:endParaRPr/>
          </a:p>
        </p:txBody>
      </p:sp>
      <p:sp>
        <p:nvSpPr>
          <p:cNvPr id="222" name="Google Shape;222;p47"/>
          <p:cNvSpPr txBox="1">
            <a:spLocks noGrp="1"/>
          </p:cNvSpPr>
          <p:nvPr>
            <p:ph type="body" idx="2"/>
          </p:nvPr>
        </p:nvSpPr>
        <p:spPr>
          <a:xfrm flipH="1">
            <a:off x="5273700" y="2640250"/>
            <a:ext cx="3260700" cy="1282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solidFill>
                  <a:schemeClr val="lt1"/>
                </a:solidFill>
              </a:defRPr>
            </a:lvl1pPr>
            <a:lvl2pPr marL="914400" lvl="1" indent="-304800" rtl="0">
              <a:spcBef>
                <a:spcPts val="0"/>
              </a:spcBef>
              <a:spcAft>
                <a:spcPts val="0"/>
              </a:spcAft>
              <a:buClr>
                <a:schemeClr val="lt1"/>
              </a:buClr>
              <a:buSzPts val="1200"/>
              <a:buChar char="○"/>
              <a:defRPr>
                <a:solidFill>
                  <a:schemeClr val="lt1"/>
                </a:solidFill>
              </a:defRPr>
            </a:lvl2pPr>
            <a:lvl3pPr marL="1371600" lvl="2" indent="-304800" rtl="0">
              <a:spcBef>
                <a:spcPts val="0"/>
              </a:spcBef>
              <a:spcAft>
                <a:spcPts val="0"/>
              </a:spcAft>
              <a:buClr>
                <a:schemeClr val="lt1"/>
              </a:buClr>
              <a:buSzPts val="1200"/>
              <a:buChar char="■"/>
              <a:defRPr>
                <a:solidFill>
                  <a:schemeClr val="lt1"/>
                </a:solidFill>
              </a:defRPr>
            </a:lvl3pPr>
            <a:lvl4pPr marL="1828800" lvl="3" indent="-304800" rtl="0">
              <a:spcBef>
                <a:spcPts val="0"/>
              </a:spcBef>
              <a:spcAft>
                <a:spcPts val="0"/>
              </a:spcAft>
              <a:buClr>
                <a:schemeClr val="lt1"/>
              </a:buClr>
              <a:buSzPts val="1200"/>
              <a:buChar char="●"/>
              <a:defRPr>
                <a:solidFill>
                  <a:schemeClr val="lt1"/>
                </a:solidFill>
              </a:defRPr>
            </a:lvl4pPr>
            <a:lvl5pPr marL="2286000" lvl="4" indent="-304800" rtl="0">
              <a:spcBef>
                <a:spcPts val="0"/>
              </a:spcBef>
              <a:spcAft>
                <a:spcPts val="0"/>
              </a:spcAft>
              <a:buClr>
                <a:schemeClr val="lt1"/>
              </a:buClr>
              <a:buSzPts val="1200"/>
              <a:buChar char="○"/>
              <a:defRPr>
                <a:solidFill>
                  <a:schemeClr val="lt1"/>
                </a:solidFill>
              </a:defRPr>
            </a:lvl5pPr>
            <a:lvl6pPr marL="2743200" lvl="5" indent="-304800" rtl="0">
              <a:spcBef>
                <a:spcPts val="0"/>
              </a:spcBef>
              <a:spcAft>
                <a:spcPts val="0"/>
              </a:spcAft>
              <a:buClr>
                <a:schemeClr val="lt1"/>
              </a:buClr>
              <a:buSzPts val="1200"/>
              <a:buChar char="■"/>
              <a:defRPr>
                <a:solidFill>
                  <a:schemeClr val="lt1"/>
                </a:solidFill>
              </a:defRPr>
            </a:lvl6pPr>
            <a:lvl7pPr marL="3200400" lvl="6" indent="-304800" rtl="0">
              <a:spcBef>
                <a:spcPts val="0"/>
              </a:spcBef>
              <a:spcAft>
                <a:spcPts val="0"/>
              </a:spcAft>
              <a:buClr>
                <a:schemeClr val="lt1"/>
              </a:buClr>
              <a:buSzPts val="1200"/>
              <a:buChar char="●"/>
              <a:defRPr>
                <a:solidFill>
                  <a:schemeClr val="lt1"/>
                </a:solidFill>
              </a:defRPr>
            </a:lvl7pPr>
            <a:lvl8pPr marL="3657600" lvl="7" indent="-304800" rtl="0">
              <a:spcBef>
                <a:spcPts val="0"/>
              </a:spcBef>
              <a:spcAft>
                <a:spcPts val="0"/>
              </a:spcAft>
              <a:buClr>
                <a:schemeClr val="lt1"/>
              </a:buClr>
              <a:buSzPts val="1200"/>
              <a:buChar char="○"/>
              <a:defRPr>
                <a:solidFill>
                  <a:schemeClr val="lt1"/>
                </a:solidFill>
              </a:defRPr>
            </a:lvl8pPr>
            <a:lvl9pPr marL="4114800" lvl="8" indent="-304800" rtl="0">
              <a:spcBef>
                <a:spcPts val="0"/>
              </a:spcBef>
              <a:spcAft>
                <a:spcPts val="0"/>
              </a:spcAft>
              <a:buClr>
                <a:schemeClr val="lt1"/>
              </a:buClr>
              <a:buSzPts val="1200"/>
              <a:buChar char="■"/>
              <a:defRPr>
                <a:solidFill>
                  <a:schemeClr val="lt1"/>
                </a:solidFill>
              </a:defRPr>
            </a:lvl9pPr>
          </a:lstStyle>
          <a:p>
            <a:endParaRPr/>
          </a:p>
        </p:txBody>
      </p:sp>
      <p:sp>
        <p:nvSpPr>
          <p:cNvPr id="223" name="Google Shape;223;p47"/>
          <p:cNvSpPr/>
          <p:nvPr/>
        </p:nvSpPr>
        <p:spPr>
          <a:xfrm flipH="1">
            <a:off x="-2400" y="-3300"/>
            <a:ext cx="4572000" cy="5150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Quote 7">
  <p:cSld name="CUSTOM_4_2_2_1_1">
    <p:bg>
      <p:bgPr>
        <a:solidFill>
          <a:schemeClr val="lt1"/>
        </a:solidFill>
        <a:effectLst/>
      </p:bgPr>
    </p:bg>
    <p:spTree>
      <p:nvGrpSpPr>
        <p:cNvPr id="1" name="Shape 224"/>
        <p:cNvGrpSpPr/>
        <p:nvPr/>
      </p:nvGrpSpPr>
      <p:grpSpPr>
        <a:xfrm>
          <a:off x="0" y="0"/>
          <a:ext cx="0" cy="0"/>
          <a:chOff x="0" y="0"/>
          <a:chExt cx="0" cy="0"/>
        </a:xfrm>
      </p:grpSpPr>
      <p:sp>
        <p:nvSpPr>
          <p:cNvPr id="225" name="Google Shape;225;p48"/>
          <p:cNvSpPr txBox="1">
            <a:spLocks noGrp="1"/>
          </p:cNvSpPr>
          <p:nvPr>
            <p:ph type="title"/>
          </p:nvPr>
        </p:nvSpPr>
        <p:spPr>
          <a:xfrm>
            <a:off x="607200" y="1026550"/>
            <a:ext cx="3276600" cy="79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1800"/>
              <a:buNone/>
              <a:defRPr sz="1800" b="1"/>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a:endParaRPr/>
          </a:p>
        </p:txBody>
      </p:sp>
      <p:sp>
        <p:nvSpPr>
          <p:cNvPr id="226" name="Google Shape;226;p48"/>
          <p:cNvSpPr txBox="1">
            <a:spLocks noGrp="1"/>
          </p:cNvSpPr>
          <p:nvPr>
            <p:ph type="body" idx="1"/>
          </p:nvPr>
        </p:nvSpPr>
        <p:spPr>
          <a:xfrm>
            <a:off x="607200" y="1781025"/>
            <a:ext cx="3276600" cy="790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2"/>
              </a:buClr>
              <a:buSzPts val="1400"/>
              <a:buChar char="●"/>
              <a:defRPr sz="1200"/>
            </a:lvl1pPr>
            <a:lvl2pPr marL="914400" lvl="1" indent="-304800" rtl="0">
              <a:spcBef>
                <a:spcPts val="0"/>
              </a:spcBef>
              <a:spcAft>
                <a:spcPts val="0"/>
              </a:spcAft>
              <a:buClr>
                <a:schemeClr val="lt2"/>
              </a:buClr>
              <a:buSzPts val="1200"/>
              <a:buChar char="○"/>
              <a:defRPr/>
            </a:lvl2pPr>
            <a:lvl3pPr marL="1371600" lvl="2" indent="-304800" rtl="0">
              <a:spcBef>
                <a:spcPts val="0"/>
              </a:spcBef>
              <a:spcAft>
                <a:spcPts val="0"/>
              </a:spcAft>
              <a:buClr>
                <a:schemeClr val="lt2"/>
              </a:buClr>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227" name="Google Shape;227;p48"/>
          <p:cNvSpPr txBox="1">
            <a:spLocks noGrp="1"/>
          </p:cNvSpPr>
          <p:nvPr>
            <p:ph type="body" idx="2"/>
          </p:nvPr>
        </p:nvSpPr>
        <p:spPr>
          <a:xfrm>
            <a:off x="607200" y="2640250"/>
            <a:ext cx="3276600" cy="1282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lvl1pPr>
            <a:lvl2pPr marL="914400" lvl="1" indent="-304800" rtl="0">
              <a:spcBef>
                <a:spcPts val="0"/>
              </a:spcBef>
              <a:spcAft>
                <a:spcPts val="0"/>
              </a:spcAft>
              <a:buClr>
                <a:schemeClr val="lt2"/>
              </a:buClr>
              <a:buSzPts val="1200"/>
              <a:buChar char="○"/>
              <a:defRPr/>
            </a:lvl2pPr>
            <a:lvl3pPr marL="1371600" lvl="2" indent="-304800" rtl="0">
              <a:spcBef>
                <a:spcPts val="0"/>
              </a:spcBef>
              <a:spcAft>
                <a:spcPts val="0"/>
              </a:spcAft>
              <a:buClr>
                <a:schemeClr val="lt2"/>
              </a:buClr>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228" name="Google Shape;228;p48"/>
          <p:cNvSpPr/>
          <p:nvPr/>
        </p:nvSpPr>
        <p:spPr>
          <a:xfrm>
            <a:off x="4572000" y="-3300"/>
            <a:ext cx="4572000" cy="5150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Quote 8">
  <p:cSld name="CUSTOM_4_2_2_1_1_1">
    <p:bg>
      <p:bgPr>
        <a:solidFill>
          <a:schemeClr val="lt1"/>
        </a:solidFill>
        <a:effectLst/>
      </p:bgPr>
    </p:bg>
    <p:spTree>
      <p:nvGrpSpPr>
        <p:cNvPr id="1" name="Shape 229"/>
        <p:cNvGrpSpPr/>
        <p:nvPr/>
      </p:nvGrpSpPr>
      <p:grpSpPr>
        <a:xfrm>
          <a:off x="0" y="0"/>
          <a:ext cx="0" cy="0"/>
          <a:chOff x="0" y="0"/>
          <a:chExt cx="0" cy="0"/>
        </a:xfrm>
      </p:grpSpPr>
      <p:sp>
        <p:nvSpPr>
          <p:cNvPr id="230" name="Google Shape;230;p49"/>
          <p:cNvSpPr txBox="1">
            <a:spLocks noGrp="1"/>
          </p:cNvSpPr>
          <p:nvPr>
            <p:ph type="title"/>
          </p:nvPr>
        </p:nvSpPr>
        <p:spPr>
          <a:xfrm flipH="1">
            <a:off x="5254500" y="1026550"/>
            <a:ext cx="3279900" cy="79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1800"/>
              <a:buNone/>
              <a:defRPr sz="1800" b="1"/>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a:endParaRPr/>
          </a:p>
        </p:txBody>
      </p:sp>
      <p:sp>
        <p:nvSpPr>
          <p:cNvPr id="231" name="Google Shape;231;p49"/>
          <p:cNvSpPr txBox="1">
            <a:spLocks noGrp="1"/>
          </p:cNvSpPr>
          <p:nvPr>
            <p:ph type="body" idx="1"/>
          </p:nvPr>
        </p:nvSpPr>
        <p:spPr>
          <a:xfrm flipH="1">
            <a:off x="5254500" y="1781025"/>
            <a:ext cx="3279900" cy="790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2"/>
              </a:buClr>
              <a:buSzPts val="1400"/>
              <a:buChar char="●"/>
              <a:defRPr sz="1200"/>
            </a:lvl1pPr>
            <a:lvl2pPr marL="914400" lvl="1" indent="-304800" rtl="0">
              <a:spcBef>
                <a:spcPts val="0"/>
              </a:spcBef>
              <a:spcAft>
                <a:spcPts val="0"/>
              </a:spcAft>
              <a:buClr>
                <a:schemeClr val="lt2"/>
              </a:buClr>
              <a:buSzPts val="1200"/>
              <a:buChar char="○"/>
              <a:defRPr/>
            </a:lvl2pPr>
            <a:lvl3pPr marL="1371600" lvl="2" indent="-304800" rtl="0">
              <a:spcBef>
                <a:spcPts val="0"/>
              </a:spcBef>
              <a:spcAft>
                <a:spcPts val="0"/>
              </a:spcAft>
              <a:buClr>
                <a:schemeClr val="lt2"/>
              </a:buClr>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232" name="Google Shape;232;p49"/>
          <p:cNvSpPr txBox="1">
            <a:spLocks noGrp="1"/>
          </p:cNvSpPr>
          <p:nvPr>
            <p:ph type="body" idx="2"/>
          </p:nvPr>
        </p:nvSpPr>
        <p:spPr>
          <a:xfrm flipH="1">
            <a:off x="5254500" y="2640250"/>
            <a:ext cx="3279900" cy="1282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lvl1pPr>
            <a:lvl2pPr marL="914400" lvl="1" indent="-304800" rtl="0">
              <a:spcBef>
                <a:spcPts val="0"/>
              </a:spcBef>
              <a:spcAft>
                <a:spcPts val="0"/>
              </a:spcAft>
              <a:buClr>
                <a:schemeClr val="lt2"/>
              </a:buClr>
              <a:buSzPts val="1200"/>
              <a:buChar char="○"/>
              <a:defRPr/>
            </a:lvl2pPr>
            <a:lvl3pPr marL="1371600" lvl="2" indent="-304800" rtl="0">
              <a:spcBef>
                <a:spcPts val="0"/>
              </a:spcBef>
              <a:spcAft>
                <a:spcPts val="0"/>
              </a:spcAft>
              <a:buClr>
                <a:schemeClr val="lt2"/>
              </a:buClr>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233" name="Google Shape;233;p49"/>
          <p:cNvSpPr/>
          <p:nvPr/>
        </p:nvSpPr>
        <p:spPr>
          <a:xfrm flipH="1">
            <a:off x="-2400" y="-3300"/>
            <a:ext cx="4572000" cy="5150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Quote 3">
  <p:cSld name="CUSTOM_4_2_1">
    <p:bg>
      <p:bgPr>
        <a:solidFill>
          <a:schemeClr val="lt1"/>
        </a:solidFill>
        <a:effectLst/>
      </p:bgPr>
    </p:bg>
    <p:spTree>
      <p:nvGrpSpPr>
        <p:cNvPr id="1" name="Shape 234"/>
        <p:cNvGrpSpPr/>
        <p:nvPr/>
      </p:nvGrpSpPr>
      <p:grpSpPr>
        <a:xfrm>
          <a:off x="0" y="0"/>
          <a:ext cx="0" cy="0"/>
          <a:chOff x="0" y="0"/>
          <a:chExt cx="0" cy="0"/>
        </a:xfrm>
      </p:grpSpPr>
      <p:sp>
        <p:nvSpPr>
          <p:cNvPr id="235" name="Google Shape;235;p50"/>
          <p:cNvSpPr txBox="1">
            <a:spLocks noGrp="1"/>
          </p:cNvSpPr>
          <p:nvPr>
            <p:ph type="title"/>
          </p:nvPr>
        </p:nvSpPr>
        <p:spPr>
          <a:xfrm>
            <a:off x="5273704" y="3356575"/>
            <a:ext cx="2386800" cy="207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800"/>
              <a:buNone/>
              <a:defRPr sz="1000" b="0">
                <a:solidFill>
                  <a:schemeClr val="lt2"/>
                </a:solidFill>
                <a:latin typeface="Lato"/>
                <a:ea typeface="Lato"/>
                <a:cs typeface="Lato"/>
                <a:sym typeface="Lato"/>
              </a:defRPr>
            </a:lvl1pPr>
            <a:lvl2pPr lvl="1" rtl="0">
              <a:spcBef>
                <a:spcPts val="0"/>
              </a:spcBef>
              <a:spcAft>
                <a:spcPts val="0"/>
              </a:spcAft>
              <a:buClr>
                <a:schemeClr val="lt2"/>
              </a:buClr>
              <a:buSzPts val="2800"/>
              <a:buNone/>
              <a:defRPr>
                <a:solidFill>
                  <a:schemeClr val="lt2"/>
                </a:solidFill>
                <a:latin typeface="Lato"/>
                <a:ea typeface="Lato"/>
                <a:cs typeface="Lato"/>
                <a:sym typeface="Lato"/>
              </a:defRPr>
            </a:lvl2pPr>
            <a:lvl3pPr lvl="2" rtl="0">
              <a:spcBef>
                <a:spcPts val="0"/>
              </a:spcBef>
              <a:spcAft>
                <a:spcPts val="0"/>
              </a:spcAft>
              <a:buClr>
                <a:schemeClr val="lt2"/>
              </a:buClr>
              <a:buSzPts val="2800"/>
              <a:buNone/>
              <a:defRPr>
                <a:solidFill>
                  <a:schemeClr val="lt2"/>
                </a:solidFill>
                <a:latin typeface="Lato"/>
                <a:ea typeface="Lato"/>
                <a:cs typeface="Lato"/>
                <a:sym typeface="Lato"/>
              </a:defRPr>
            </a:lvl3pPr>
            <a:lvl4pPr lvl="3" rtl="0">
              <a:spcBef>
                <a:spcPts val="0"/>
              </a:spcBef>
              <a:spcAft>
                <a:spcPts val="0"/>
              </a:spcAft>
              <a:buClr>
                <a:schemeClr val="lt2"/>
              </a:buClr>
              <a:buSzPts val="2800"/>
              <a:buNone/>
              <a:defRPr>
                <a:solidFill>
                  <a:schemeClr val="lt2"/>
                </a:solidFill>
                <a:latin typeface="Lato"/>
                <a:ea typeface="Lato"/>
                <a:cs typeface="Lato"/>
                <a:sym typeface="Lato"/>
              </a:defRPr>
            </a:lvl4pPr>
            <a:lvl5pPr lvl="4" rtl="0">
              <a:spcBef>
                <a:spcPts val="0"/>
              </a:spcBef>
              <a:spcAft>
                <a:spcPts val="0"/>
              </a:spcAft>
              <a:buClr>
                <a:schemeClr val="lt2"/>
              </a:buClr>
              <a:buSzPts val="2800"/>
              <a:buNone/>
              <a:defRPr>
                <a:solidFill>
                  <a:schemeClr val="lt2"/>
                </a:solidFill>
                <a:latin typeface="Lato"/>
                <a:ea typeface="Lato"/>
                <a:cs typeface="Lato"/>
                <a:sym typeface="Lato"/>
              </a:defRPr>
            </a:lvl5pPr>
            <a:lvl6pPr lvl="5" rtl="0">
              <a:spcBef>
                <a:spcPts val="0"/>
              </a:spcBef>
              <a:spcAft>
                <a:spcPts val="0"/>
              </a:spcAft>
              <a:buClr>
                <a:schemeClr val="lt2"/>
              </a:buClr>
              <a:buSzPts val="2800"/>
              <a:buNone/>
              <a:defRPr>
                <a:solidFill>
                  <a:schemeClr val="lt2"/>
                </a:solidFill>
                <a:latin typeface="Lato"/>
                <a:ea typeface="Lato"/>
                <a:cs typeface="Lato"/>
                <a:sym typeface="Lato"/>
              </a:defRPr>
            </a:lvl6pPr>
            <a:lvl7pPr lvl="6" rtl="0">
              <a:spcBef>
                <a:spcPts val="0"/>
              </a:spcBef>
              <a:spcAft>
                <a:spcPts val="0"/>
              </a:spcAft>
              <a:buClr>
                <a:schemeClr val="lt2"/>
              </a:buClr>
              <a:buSzPts val="2800"/>
              <a:buNone/>
              <a:defRPr>
                <a:solidFill>
                  <a:schemeClr val="lt2"/>
                </a:solidFill>
                <a:latin typeface="Lato"/>
                <a:ea typeface="Lato"/>
                <a:cs typeface="Lato"/>
                <a:sym typeface="Lato"/>
              </a:defRPr>
            </a:lvl7pPr>
            <a:lvl8pPr lvl="7" rtl="0">
              <a:spcBef>
                <a:spcPts val="0"/>
              </a:spcBef>
              <a:spcAft>
                <a:spcPts val="0"/>
              </a:spcAft>
              <a:buClr>
                <a:schemeClr val="lt2"/>
              </a:buClr>
              <a:buSzPts val="2800"/>
              <a:buNone/>
              <a:defRPr>
                <a:solidFill>
                  <a:schemeClr val="lt2"/>
                </a:solidFill>
                <a:latin typeface="Lato"/>
                <a:ea typeface="Lato"/>
                <a:cs typeface="Lato"/>
                <a:sym typeface="Lato"/>
              </a:defRPr>
            </a:lvl8pPr>
            <a:lvl9pPr lvl="8" rtl="0">
              <a:spcBef>
                <a:spcPts val="0"/>
              </a:spcBef>
              <a:spcAft>
                <a:spcPts val="0"/>
              </a:spcAft>
              <a:buClr>
                <a:schemeClr val="lt2"/>
              </a:buClr>
              <a:buSzPts val="2800"/>
              <a:buNone/>
              <a:defRPr>
                <a:solidFill>
                  <a:schemeClr val="lt2"/>
                </a:solidFill>
                <a:latin typeface="Lato"/>
                <a:ea typeface="Lato"/>
                <a:cs typeface="Lato"/>
                <a:sym typeface="Lato"/>
              </a:defRPr>
            </a:lvl9pPr>
          </a:lstStyle>
          <a:p>
            <a:endParaRPr/>
          </a:p>
        </p:txBody>
      </p:sp>
      <p:sp>
        <p:nvSpPr>
          <p:cNvPr id="236" name="Google Shape;236;p50"/>
          <p:cNvSpPr txBox="1">
            <a:spLocks noGrp="1"/>
          </p:cNvSpPr>
          <p:nvPr>
            <p:ph type="subTitle" idx="1"/>
          </p:nvPr>
        </p:nvSpPr>
        <p:spPr>
          <a:xfrm>
            <a:off x="5273708" y="1699075"/>
            <a:ext cx="3258000" cy="1252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400"/>
              <a:buNone/>
              <a:defRPr b="1">
                <a:latin typeface="Poppins"/>
                <a:ea typeface="Poppins"/>
                <a:cs typeface="Poppins"/>
                <a:sym typeface="Poppins"/>
              </a:defRPr>
            </a:lvl1pPr>
            <a:lvl2pPr lvl="1" rtl="0">
              <a:spcBef>
                <a:spcPts val="0"/>
              </a:spcBef>
              <a:spcAft>
                <a:spcPts val="0"/>
              </a:spcAft>
              <a:buClr>
                <a:schemeClr val="lt2"/>
              </a:buClr>
              <a:buSzPts val="1200"/>
              <a:buNone/>
              <a:defRPr/>
            </a:lvl2pPr>
            <a:lvl3pPr lvl="2" rtl="0">
              <a:spcBef>
                <a:spcPts val="0"/>
              </a:spcBef>
              <a:spcAft>
                <a:spcPts val="0"/>
              </a:spcAft>
              <a:buClr>
                <a:schemeClr val="lt2"/>
              </a:buClr>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37" name="Google Shape;237;p50"/>
          <p:cNvSpPr txBox="1">
            <a:spLocks noGrp="1"/>
          </p:cNvSpPr>
          <p:nvPr>
            <p:ph type="title" idx="2"/>
          </p:nvPr>
        </p:nvSpPr>
        <p:spPr>
          <a:xfrm>
            <a:off x="5273704" y="3161850"/>
            <a:ext cx="1806000" cy="207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800"/>
              <a:buNone/>
              <a:defRPr sz="1100">
                <a:solidFill>
                  <a:schemeClr val="lt2"/>
                </a:solidFill>
                <a:latin typeface="Lato"/>
                <a:ea typeface="Lato"/>
                <a:cs typeface="Lato"/>
                <a:sym typeface="Lato"/>
              </a:defRPr>
            </a:lvl1pPr>
            <a:lvl2pPr lvl="1" rtl="0">
              <a:spcBef>
                <a:spcPts val="0"/>
              </a:spcBef>
              <a:spcAft>
                <a:spcPts val="0"/>
              </a:spcAft>
              <a:buClr>
                <a:schemeClr val="lt2"/>
              </a:buClr>
              <a:buSzPts val="2800"/>
              <a:buNone/>
              <a:defRPr>
                <a:solidFill>
                  <a:schemeClr val="lt2"/>
                </a:solidFill>
                <a:latin typeface="Lato"/>
                <a:ea typeface="Lato"/>
                <a:cs typeface="Lato"/>
                <a:sym typeface="Lato"/>
              </a:defRPr>
            </a:lvl2pPr>
            <a:lvl3pPr lvl="2" rtl="0">
              <a:spcBef>
                <a:spcPts val="0"/>
              </a:spcBef>
              <a:spcAft>
                <a:spcPts val="0"/>
              </a:spcAft>
              <a:buClr>
                <a:schemeClr val="lt2"/>
              </a:buClr>
              <a:buSzPts val="2800"/>
              <a:buNone/>
              <a:defRPr>
                <a:solidFill>
                  <a:schemeClr val="lt2"/>
                </a:solidFill>
                <a:latin typeface="Lato"/>
                <a:ea typeface="Lato"/>
                <a:cs typeface="Lato"/>
                <a:sym typeface="Lato"/>
              </a:defRPr>
            </a:lvl3pPr>
            <a:lvl4pPr lvl="3" rtl="0">
              <a:spcBef>
                <a:spcPts val="0"/>
              </a:spcBef>
              <a:spcAft>
                <a:spcPts val="0"/>
              </a:spcAft>
              <a:buClr>
                <a:schemeClr val="lt2"/>
              </a:buClr>
              <a:buSzPts val="2800"/>
              <a:buNone/>
              <a:defRPr>
                <a:solidFill>
                  <a:schemeClr val="lt2"/>
                </a:solidFill>
                <a:latin typeface="Lato"/>
                <a:ea typeface="Lato"/>
                <a:cs typeface="Lato"/>
                <a:sym typeface="Lato"/>
              </a:defRPr>
            </a:lvl4pPr>
            <a:lvl5pPr lvl="4" rtl="0">
              <a:spcBef>
                <a:spcPts val="0"/>
              </a:spcBef>
              <a:spcAft>
                <a:spcPts val="0"/>
              </a:spcAft>
              <a:buClr>
                <a:schemeClr val="lt2"/>
              </a:buClr>
              <a:buSzPts val="2800"/>
              <a:buNone/>
              <a:defRPr>
                <a:solidFill>
                  <a:schemeClr val="lt2"/>
                </a:solidFill>
                <a:latin typeface="Lato"/>
                <a:ea typeface="Lato"/>
                <a:cs typeface="Lato"/>
                <a:sym typeface="Lato"/>
              </a:defRPr>
            </a:lvl5pPr>
            <a:lvl6pPr lvl="5" rtl="0">
              <a:spcBef>
                <a:spcPts val="0"/>
              </a:spcBef>
              <a:spcAft>
                <a:spcPts val="0"/>
              </a:spcAft>
              <a:buClr>
                <a:schemeClr val="lt2"/>
              </a:buClr>
              <a:buSzPts val="2800"/>
              <a:buNone/>
              <a:defRPr>
                <a:solidFill>
                  <a:schemeClr val="lt2"/>
                </a:solidFill>
                <a:latin typeface="Lato"/>
                <a:ea typeface="Lato"/>
                <a:cs typeface="Lato"/>
                <a:sym typeface="Lato"/>
              </a:defRPr>
            </a:lvl6pPr>
            <a:lvl7pPr lvl="6" rtl="0">
              <a:spcBef>
                <a:spcPts val="0"/>
              </a:spcBef>
              <a:spcAft>
                <a:spcPts val="0"/>
              </a:spcAft>
              <a:buClr>
                <a:schemeClr val="lt2"/>
              </a:buClr>
              <a:buSzPts val="2800"/>
              <a:buNone/>
              <a:defRPr>
                <a:solidFill>
                  <a:schemeClr val="lt2"/>
                </a:solidFill>
                <a:latin typeface="Lato"/>
                <a:ea typeface="Lato"/>
                <a:cs typeface="Lato"/>
                <a:sym typeface="Lato"/>
              </a:defRPr>
            </a:lvl7pPr>
            <a:lvl8pPr lvl="7" rtl="0">
              <a:spcBef>
                <a:spcPts val="0"/>
              </a:spcBef>
              <a:spcAft>
                <a:spcPts val="0"/>
              </a:spcAft>
              <a:buClr>
                <a:schemeClr val="lt2"/>
              </a:buClr>
              <a:buSzPts val="2800"/>
              <a:buNone/>
              <a:defRPr>
                <a:solidFill>
                  <a:schemeClr val="lt2"/>
                </a:solidFill>
                <a:latin typeface="Lato"/>
                <a:ea typeface="Lato"/>
                <a:cs typeface="Lato"/>
                <a:sym typeface="Lato"/>
              </a:defRPr>
            </a:lvl8pPr>
            <a:lvl9pPr lvl="8" rtl="0">
              <a:spcBef>
                <a:spcPts val="0"/>
              </a:spcBef>
              <a:spcAft>
                <a:spcPts val="0"/>
              </a:spcAft>
              <a:buClr>
                <a:schemeClr val="lt2"/>
              </a:buClr>
              <a:buSzPts val="2800"/>
              <a:buNone/>
              <a:defRPr>
                <a:solidFill>
                  <a:schemeClr val="lt2"/>
                </a:solidFill>
                <a:latin typeface="Lato"/>
                <a:ea typeface="Lato"/>
                <a:cs typeface="Lato"/>
                <a:sym typeface="Lato"/>
              </a:defRPr>
            </a:lvl9pPr>
          </a:lstStyle>
          <a:p>
            <a:endParaRPr/>
          </a:p>
        </p:txBody>
      </p:sp>
      <p:sp>
        <p:nvSpPr>
          <p:cNvPr id="238" name="Google Shape;238;p50"/>
          <p:cNvSpPr/>
          <p:nvPr/>
        </p:nvSpPr>
        <p:spPr>
          <a:xfrm>
            <a:off x="0" y="0"/>
            <a:ext cx="4572000" cy="5143500"/>
          </a:xfrm>
          <a:prstGeom prst="round1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Quote ">
  <p:cSld name="CUSTOM_4_1">
    <p:bg>
      <p:bgPr>
        <a:solidFill>
          <a:schemeClr val="dk1"/>
        </a:solidFill>
        <a:effectLst/>
      </p:bgPr>
    </p:bg>
    <p:spTree>
      <p:nvGrpSpPr>
        <p:cNvPr id="1" name="Shape 239"/>
        <p:cNvGrpSpPr/>
        <p:nvPr/>
      </p:nvGrpSpPr>
      <p:grpSpPr>
        <a:xfrm>
          <a:off x="0" y="0"/>
          <a:ext cx="0" cy="0"/>
          <a:chOff x="0" y="0"/>
          <a:chExt cx="0" cy="0"/>
        </a:xfrm>
      </p:grpSpPr>
      <p:sp>
        <p:nvSpPr>
          <p:cNvPr id="240" name="Google Shape;240;p51"/>
          <p:cNvSpPr txBox="1">
            <a:spLocks noGrp="1"/>
          </p:cNvSpPr>
          <p:nvPr>
            <p:ph type="title"/>
          </p:nvPr>
        </p:nvSpPr>
        <p:spPr>
          <a:xfrm>
            <a:off x="917436" y="3711750"/>
            <a:ext cx="3609300" cy="415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b="0">
                <a:solidFill>
                  <a:schemeClr val="lt1"/>
                </a:solidFill>
                <a:latin typeface="Lato"/>
                <a:ea typeface="Lato"/>
                <a:cs typeface="Lato"/>
                <a:sym typeface="Lato"/>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241" name="Google Shape;241;p51"/>
          <p:cNvSpPr txBox="1">
            <a:spLocks noGrp="1"/>
          </p:cNvSpPr>
          <p:nvPr>
            <p:ph type="subTitle" idx="1"/>
          </p:nvPr>
        </p:nvSpPr>
        <p:spPr>
          <a:xfrm>
            <a:off x="917436" y="2384875"/>
            <a:ext cx="5263500" cy="1252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2300" b="1">
                <a:solidFill>
                  <a:schemeClr val="lt1"/>
                </a:solidFill>
                <a:latin typeface="Poppins"/>
                <a:ea typeface="Poppins"/>
                <a:cs typeface="Poppins"/>
                <a:sym typeface="Poppins"/>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pter title and one column">
  <p:cSld name="CUSTOM_1">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607200" y="1000729"/>
            <a:ext cx="3936000" cy="538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 name="Google Shape;24;p6"/>
          <p:cNvSpPr txBox="1">
            <a:spLocks noGrp="1"/>
          </p:cNvSpPr>
          <p:nvPr>
            <p:ph type="body" idx="1"/>
          </p:nvPr>
        </p:nvSpPr>
        <p:spPr>
          <a:xfrm>
            <a:off x="607200" y="1764944"/>
            <a:ext cx="3936000" cy="771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25" name="Google Shape;25;p6"/>
          <p:cNvSpPr txBox="1">
            <a:spLocks noGrp="1"/>
          </p:cNvSpPr>
          <p:nvPr>
            <p:ph type="body" idx="2"/>
          </p:nvPr>
        </p:nvSpPr>
        <p:spPr>
          <a:xfrm>
            <a:off x="607200" y="2646644"/>
            <a:ext cx="3936000" cy="1785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2"/>
        <p:cNvGrpSpPr/>
        <p:nvPr/>
      </p:nvGrpSpPr>
      <p:grpSpPr>
        <a:xfrm>
          <a:off x="0" y="0"/>
          <a:ext cx="0" cy="0"/>
          <a:chOff x="0" y="0"/>
          <a:chExt cx="0" cy="0"/>
        </a:xfrm>
      </p:grpSpPr>
      <p:sp>
        <p:nvSpPr>
          <p:cNvPr id="243" name="Google Shape;243;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pter title, text and list">
  <p:cSld name="CUSTOM_1_2">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607200" y="1000729"/>
            <a:ext cx="3936000" cy="538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7"/>
          <p:cNvSpPr txBox="1">
            <a:spLocks noGrp="1"/>
          </p:cNvSpPr>
          <p:nvPr>
            <p:ph type="body" idx="1"/>
          </p:nvPr>
        </p:nvSpPr>
        <p:spPr>
          <a:xfrm>
            <a:off x="607200" y="1789698"/>
            <a:ext cx="3936000" cy="1084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29" name="Google Shape;29;p7"/>
          <p:cNvSpPr txBox="1">
            <a:spLocks noGrp="1"/>
          </p:cNvSpPr>
          <p:nvPr>
            <p:ph type="body" idx="2"/>
          </p:nvPr>
        </p:nvSpPr>
        <p:spPr>
          <a:xfrm>
            <a:off x="607200" y="2983598"/>
            <a:ext cx="3936000" cy="1473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AutoNum type="arabicPeriod"/>
              <a:defRPr sz="1200"/>
            </a:lvl1pPr>
            <a:lvl2pPr marL="914400" lvl="1" indent="-304800" rtl="0">
              <a:spcBef>
                <a:spcPts val="0"/>
              </a:spcBef>
              <a:spcAft>
                <a:spcPts val="0"/>
              </a:spcAft>
              <a:buSzPts val="1200"/>
              <a:buAutoNum type="alphaLcPeriod"/>
              <a:defRPr/>
            </a:lvl2pPr>
            <a:lvl3pPr marL="1371600" lvl="2" indent="-304800" rtl="0">
              <a:spcBef>
                <a:spcPts val="0"/>
              </a:spcBef>
              <a:spcAft>
                <a:spcPts val="0"/>
              </a:spcAft>
              <a:buSzPts val="1200"/>
              <a:buAutoNum type="romanLcPeriod"/>
              <a:defRPr/>
            </a:lvl3pPr>
            <a:lvl4pPr marL="1828800" lvl="3" indent="-304800" rtl="0">
              <a:spcBef>
                <a:spcPts val="0"/>
              </a:spcBef>
              <a:spcAft>
                <a:spcPts val="0"/>
              </a:spcAft>
              <a:buSzPts val="1200"/>
              <a:buAutoNum type="arabicPeriod"/>
              <a:defRPr/>
            </a:lvl4pPr>
            <a:lvl5pPr marL="2286000" lvl="4" indent="-304800" rtl="0">
              <a:spcBef>
                <a:spcPts val="0"/>
              </a:spcBef>
              <a:spcAft>
                <a:spcPts val="0"/>
              </a:spcAft>
              <a:buSzPts val="1200"/>
              <a:buAutoNum type="alphaLcPeriod"/>
              <a:defRPr/>
            </a:lvl5pPr>
            <a:lvl6pPr marL="2743200" lvl="5" indent="-304800" rtl="0">
              <a:spcBef>
                <a:spcPts val="0"/>
              </a:spcBef>
              <a:spcAft>
                <a:spcPts val="0"/>
              </a:spcAft>
              <a:buSzPts val="1200"/>
              <a:buAutoNum type="romanLcPeriod"/>
              <a:defRPr/>
            </a:lvl6pPr>
            <a:lvl7pPr marL="3200400" lvl="6" indent="-304800" rtl="0">
              <a:spcBef>
                <a:spcPts val="0"/>
              </a:spcBef>
              <a:spcAft>
                <a:spcPts val="0"/>
              </a:spcAft>
              <a:buSzPts val="1200"/>
              <a:buAutoNum type="arabicPeriod"/>
              <a:defRPr/>
            </a:lvl7pPr>
            <a:lvl8pPr marL="3657600" lvl="7" indent="-304800" rtl="0">
              <a:spcBef>
                <a:spcPts val="0"/>
              </a:spcBef>
              <a:spcAft>
                <a:spcPts val="0"/>
              </a:spcAft>
              <a:buSzPts val="1200"/>
              <a:buAutoNum type="alphaLcPeriod"/>
              <a:defRPr/>
            </a:lvl8pPr>
            <a:lvl9pPr marL="4114800" lvl="8" indent="-304800" rtl="0">
              <a:spcBef>
                <a:spcPts val="0"/>
              </a:spcBef>
              <a:spcAft>
                <a:spcPts val="0"/>
              </a:spcAft>
              <a:buSzPts val="1200"/>
              <a:buAutoNum type="romanLcPeriod"/>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hapter title, text and bullet point">
  <p:cSld name="CUSTOM_1_2_1">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607200" y="1000729"/>
            <a:ext cx="3936000" cy="538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 name="Google Shape;32;p8"/>
          <p:cNvSpPr txBox="1">
            <a:spLocks noGrp="1"/>
          </p:cNvSpPr>
          <p:nvPr>
            <p:ph type="body" idx="1"/>
          </p:nvPr>
        </p:nvSpPr>
        <p:spPr>
          <a:xfrm>
            <a:off x="607200" y="1788194"/>
            <a:ext cx="3936000" cy="1084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33" name="Google Shape;33;p8"/>
          <p:cNvSpPr txBox="1">
            <a:spLocks noGrp="1"/>
          </p:cNvSpPr>
          <p:nvPr>
            <p:ph type="body" idx="2"/>
          </p:nvPr>
        </p:nvSpPr>
        <p:spPr>
          <a:xfrm>
            <a:off x="607200" y="2982094"/>
            <a:ext cx="3936000" cy="1473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hapter title and list">
  <p:cSld name="CUSTOM_1_1">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607200" y="1000729"/>
            <a:ext cx="3936000" cy="538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 name="Google Shape;36;p9"/>
          <p:cNvSpPr txBox="1">
            <a:spLocks noGrp="1"/>
          </p:cNvSpPr>
          <p:nvPr>
            <p:ph type="body" idx="1"/>
          </p:nvPr>
        </p:nvSpPr>
        <p:spPr>
          <a:xfrm>
            <a:off x="607200" y="1765610"/>
            <a:ext cx="3936000" cy="2673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AutoNum type="arabicPeriod"/>
              <a:defRPr/>
            </a:lvl1pPr>
            <a:lvl2pPr marL="914400" lvl="1" indent="-304800" rtl="0">
              <a:spcBef>
                <a:spcPts val="0"/>
              </a:spcBef>
              <a:spcAft>
                <a:spcPts val="0"/>
              </a:spcAft>
              <a:buSzPts val="1200"/>
              <a:buAutoNum type="alphaLcPeriod"/>
              <a:defRPr/>
            </a:lvl2pPr>
            <a:lvl3pPr marL="1371600" lvl="2" indent="-304800" rtl="0">
              <a:spcBef>
                <a:spcPts val="0"/>
              </a:spcBef>
              <a:spcAft>
                <a:spcPts val="0"/>
              </a:spcAft>
              <a:buSzPts val="1200"/>
              <a:buAutoNum type="romanLcPeriod"/>
              <a:defRPr/>
            </a:lvl3pPr>
            <a:lvl4pPr marL="1828800" lvl="3" indent="-304800" rtl="0">
              <a:spcBef>
                <a:spcPts val="0"/>
              </a:spcBef>
              <a:spcAft>
                <a:spcPts val="0"/>
              </a:spcAft>
              <a:buSzPts val="1200"/>
              <a:buAutoNum type="arabicPeriod"/>
              <a:defRPr/>
            </a:lvl4pPr>
            <a:lvl5pPr marL="2286000" lvl="4" indent="-304800" rtl="0">
              <a:spcBef>
                <a:spcPts val="0"/>
              </a:spcBef>
              <a:spcAft>
                <a:spcPts val="0"/>
              </a:spcAft>
              <a:buSzPts val="1200"/>
              <a:buAutoNum type="alphaLcPeriod"/>
              <a:defRPr/>
            </a:lvl5pPr>
            <a:lvl6pPr marL="2743200" lvl="5" indent="-304800" rtl="0">
              <a:spcBef>
                <a:spcPts val="0"/>
              </a:spcBef>
              <a:spcAft>
                <a:spcPts val="0"/>
              </a:spcAft>
              <a:buSzPts val="1200"/>
              <a:buAutoNum type="romanLcPeriod"/>
              <a:defRPr/>
            </a:lvl6pPr>
            <a:lvl7pPr marL="3200400" lvl="6" indent="-304800" rtl="0">
              <a:spcBef>
                <a:spcPts val="0"/>
              </a:spcBef>
              <a:spcAft>
                <a:spcPts val="0"/>
              </a:spcAft>
              <a:buSzPts val="1200"/>
              <a:buAutoNum type="arabicPeriod"/>
              <a:defRPr/>
            </a:lvl7pPr>
            <a:lvl8pPr marL="3657600" lvl="7" indent="-304800" rtl="0">
              <a:spcBef>
                <a:spcPts val="0"/>
              </a:spcBef>
              <a:spcAft>
                <a:spcPts val="0"/>
              </a:spcAft>
              <a:buSzPts val="1200"/>
              <a:buAutoNum type="alphaLcPeriod"/>
              <a:defRPr/>
            </a:lvl8pPr>
            <a:lvl9pPr marL="4114800" lvl="8" indent="-304800" rtl="0">
              <a:spcBef>
                <a:spcPts val="0"/>
              </a:spcBef>
              <a:spcAft>
                <a:spcPts val="0"/>
              </a:spcAft>
              <a:buSzPts val="1200"/>
              <a:buAutoNum type="romanLcPeriod"/>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hapter title and bullet point">
  <p:cSld name="CUSTOM_1_1_1">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607200" y="1000729"/>
            <a:ext cx="3936000" cy="538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10"/>
          <p:cNvSpPr txBox="1">
            <a:spLocks noGrp="1"/>
          </p:cNvSpPr>
          <p:nvPr>
            <p:ph type="body" idx="1"/>
          </p:nvPr>
        </p:nvSpPr>
        <p:spPr>
          <a:xfrm>
            <a:off x="607200" y="1765607"/>
            <a:ext cx="3936000" cy="2668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6900" y="538425"/>
            <a:ext cx="7929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07025" y="1152475"/>
            <a:ext cx="7929600" cy="34512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1"/>
              </a:buClr>
              <a:buSzPts val="1400"/>
              <a:buFont typeface="Lato"/>
              <a:buChar char="●"/>
              <a:defRPr>
                <a:solidFill>
                  <a:schemeClr val="lt2"/>
                </a:solidFill>
                <a:latin typeface="Lato"/>
                <a:ea typeface="Lato"/>
                <a:cs typeface="Lato"/>
                <a:sym typeface="Lato"/>
              </a:defRPr>
            </a:lvl1pPr>
            <a:lvl2pPr marL="914400" lvl="1" indent="-304800" rtl="0">
              <a:lnSpc>
                <a:spcPct val="115000"/>
              </a:lnSpc>
              <a:spcBef>
                <a:spcPts val="0"/>
              </a:spcBef>
              <a:spcAft>
                <a:spcPts val="0"/>
              </a:spcAft>
              <a:buClr>
                <a:schemeClr val="accent1"/>
              </a:buClr>
              <a:buSzPts val="1200"/>
              <a:buFont typeface="Lato"/>
              <a:buChar char="○"/>
              <a:defRPr sz="1200">
                <a:solidFill>
                  <a:schemeClr val="lt2"/>
                </a:solidFill>
                <a:latin typeface="Lato"/>
                <a:ea typeface="Lato"/>
                <a:cs typeface="Lato"/>
                <a:sym typeface="Lato"/>
              </a:defRPr>
            </a:lvl2pPr>
            <a:lvl3pPr marL="1371600" lvl="2" indent="-304800" rtl="0">
              <a:lnSpc>
                <a:spcPct val="115000"/>
              </a:lnSpc>
              <a:spcBef>
                <a:spcPts val="0"/>
              </a:spcBef>
              <a:spcAft>
                <a:spcPts val="0"/>
              </a:spcAft>
              <a:buClr>
                <a:schemeClr val="accent1"/>
              </a:buClr>
              <a:buSzPts val="1200"/>
              <a:buFont typeface="Lato"/>
              <a:buChar char="■"/>
              <a:defRPr sz="1200">
                <a:solidFill>
                  <a:schemeClr val="lt2"/>
                </a:solidFill>
                <a:latin typeface="Lato"/>
                <a:ea typeface="Lato"/>
                <a:cs typeface="Lato"/>
                <a:sym typeface="Lato"/>
              </a:defRPr>
            </a:lvl3pPr>
            <a:lvl4pPr marL="1828800" lvl="3" indent="-304800" rtl="0">
              <a:lnSpc>
                <a:spcPct val="115000"/>
              </a:lnSpc>
              <a:spcBef>
                <a:spcPts val="0"/>
              </a:spcBef>
              <a:spcAft>
                <a:spcPts val="0"/>
              </a:spcAft>
              <a:buClr>
                <a:schemeClr val="lt2"/>
              </a:buClr>
              <a:buSzPts val="1200"/>
              <a:buFont typeface="Lato"/>
              <a:buChar char="●"/>
              <a:defRPr sz="1200">
                <a:solidFill>
                  <a:schemeClr val="lt2"/>
                </a:solidFill>
                <a:latin typeface="Lato"/>
                <a:ea typeface="Lato"/>
                <a:cs typeface="Lato"/>
                <a:sym typeface="Lato"/>
              </a:defRPr>
            </a:lvl4pPr>
            <a:lvl5pPr marL="2286000" lvl="4" indent="-304800" rtl="0">
              <a:lnSpc>
                <a:spcPct val="115000"/>
              </a:lnSpc>
              <a:spcBef>
                <a:spcPts val="0"/>
              </a:spcBef>
              <a:spcAft>
                <a:spcPts val="0"/>
              </a:spcAft>
              <a:buClr>
                <a:schemeClr val="lt2"/>
              </a:buClr>
              <a:buSzPts val="1200"/>
              <a:buFont typeface="Lato"/>
              <a:buChar char="○"/>
              <a:defRPr sz="1200">
                <a:solidFill>
                  <a:schemeClr val="lt2"/>
                </a:solidFill>
                <a:latin typeface="Lato"/>
                <a:ea typeface="Lato"/>
                <a:cs typeface="Lato"/>
                <a:sym typeface="Lato"/>
              </a:defRPr>
            </a:lvl5pPr>
            <a:lvl6pPr marL="2743200" lvl="5" indent="-304800" rtl="0">
              <a:lnSpc>
                <a:spcPct val="115000"/>
              </a:lnSpc>
              <a:spcBef>
                <a:spcPts val="0"/>
              </a:spcBef>
              <a:spcAft>
                <a:spcPts val="0"/>
              </a:spcAft>
              <a:buClr>
                <a:schemeClr val="lt2"/>
              </a:buClr>
              <a:buSzPts val="1200"/>
              <a:buFont typeface="Lato"/>
              <a:buChar char="■"/>
              <a:defRPr sz="1200">
                <a:solidFill>
                  <a:schemeClr val="lt2"/>
                </a:solidFill>
                <a:latin typeface="Lato"/>
                <a:ea typeface="Lato"/>
                <a:cs typeface="Lato"/>
                <a:sym typeface="Lato"/>
              </a:defRPr>
            </a:lvl6pPr>
            <a:lvl7pPr marL="3200400" lvl="6" indent="-304800" rtl="0">
              <a:lnSpc>
                <a:spcPct val="115000"/>
              </a:lnSpc>
              <a:spcBef>
                <a:spcPts val="0"/>
              </a:spcBef>
              <a:spcAft>
                <a:spcPts val="0"/>
              </a:spcAft>
              <a:buClr>
                <a:schemeClr val="lt2"/>
              </a:buClr>
              <a:buSzPts val="1200"/>
              <a:buFont typeface="Lato"/>
              <a:buChar char="●"/>
              <a:defRPr sz="1200">
                <a:solidFill>
                  <a:schemeClr val="lt2"/>
                </a:solidFill>
                <a:latin typeface="Lato"/>
                <a:ea typeface="Lato"/>
                <a:cs typeface="Lato"/>
                <a:sym typeface="Lato"/>
              </a:defRPr>
            </a:lvl7pPr>
            <a:lvl8pPr marL="3657600" lvl="7" indent="-304800" rtl="0">
              <a:lnSpc>
                <a:spcPct val="115000"/>
              </a:lnSpc>
              <a:spcBef>
                <a:spcPts val="0"/>
              </a:spcBef>
              <a:spcAft>
                <a:spcPts val="0"/>
              </a:spcAft>
              <a:buClr>
                <a:schemeClr val="lt2"/>
              </a:buClr>
              <a:buSzPts val="1200"/>
              <a:buFont typeface="Lato"/>
              <a:buChar char="○"/>
              <a:defRPr sz="1200">
                <a:solidFill>
                  <a:schemeClr val="lt2"/>
                </a:solidFill>
                <a:latin typeface="Lato"/>
                <a:ea typeface="Lato"/>
                <a:cs typeface="Lato"/>
                <a:sym typeface="Lato"/>
              </a:defRPr>
            </a:lvl8pPr>
            <a:lvl9pPr marL="4114800" lvl="8" indent="-304800" rtl="0">
              <a:lnSpc>
                <a:spcPct val="115000"/>
              </a:lnSpc>
              <a:spcBef>
                <a:spcPts val="0"/>
              </a:spcBef>
              <a:spcAft>
                <a:spcPts val="0"/>
              </a:spcAft>
              <a:buClr>
                <a:schemeClr val="lt2"/>
              </a:buClr>
              <a:buSzPts val="1200"/>
              <a:buFont typeface="Lato"/>
              <a:buChar char="■"/>
              <a:defRPr sz="1200">
                <a:solidFill>
                  <a:schemeClr val="lt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rdct.school/3zSiRE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6.png"/><Relationship Id="rId3" Type="http://schemas.openxmlformats.org/officeDocument/2006/relationships/hyperlink" Target="https://brandboost.vn/kich-ban-ra-mat-san-pham-moi/" TargetMode="External"/><Relationship Id="rId7" Type="http://schemas.openxmlformats.org/officeDocument/2006/relationships/hyperlink" Target="https://www.instagram.com/brandboost.vn/" TargetMode="External"/><Relationship Id="rId12"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9.xml"/><Relationship Id="rId6" Type="http://schemas.openxmlformats.org/officeDocument/2006/relationships/image" Target="../media/image2.png"/><Relationship Id="rId11" Type="http://schemas.openxmlformats.org/officeDocument/2006/relationships/hyperlink" Target="https://twitter.com/brandboostvn" TargetMode="External"/><Relationship Id="rId5" Type="http://schemas.openxmlformats.org/officeDocument/2006/relationships/hyperlink" Target="https://www.facebook.com/brandboost.vn/" TargetMode="External"/><Relationship Id="rId10" Type="http://schemas.openxmlformats.org/officeDocument/2006/relationships/image" Target="../media/image4.png"/><Relationship Id="rId4" Type="http://schemas.openxmlformats.org/officeDocument/2006/relationships/hyperlink" Target="https://brandboost.vn/ke-hoach-ra-mat-san-pham-moi/" TargetMode="External"/><Relationship Id="rId9" Type="http://schemas.openxmlformats.org/officeDocument/2006/relationships/hyperlink" Target="https://www.linkedin.com/company/brandboost-agenc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7"/>
        <p:cNvGrpSpPr/>
        <p:nvPr/>
      </p:nvGrpSpPr>
      <p:grpSpPr>
        <a:xfrm>
          <a:off x="0" y="0"/>
          <a:ext cx="0" cy="0"/>
          <a:chOff x="0" y="0"/>
          <a:chExt cx="0" cy="0"/>
        </a:xfrm>
      </p:grpSpPr>
      <p:sp>
        <p:nvSpPr>
          <p:cNvPr id="249" name="Google Shape;249;p53"/>
          <p:cNvSpPr txBox="1"/>
          <p:nvPr/>
        </p:nvSpPr>
        <p:spPr>
          <a:xfrm>
            <a:off x="1242600" y="1206225"/>
            <a:ext cx="6658800" cy="2052600"/>
          </a:xfrm>
          <a:prstGeom prst="rect">
            <a:avLst/>
          </a:prstGeom>
          <a:noFill/>
          <a:ln>
            <a:noFill/>
          </a:ln>
        </p:spPr>
        <p:txBody>
          <a:bodyPr spcFirstLastPara="1" wrap="square" lIns="91425" tIns="91425" rIns="91425" bIns="91425" anchor="ctr" anchorCtr="0">
            <a:noAutofit/>
          </a:bodyPr>
          <a:lstStyle/>
          <a:p>
            <a:pPr marL="0" lvl="0" indent="0" algn="ctr" rtl="0">
              <a:spcBef>
                <a:spcPts val="1000"/>
              </a:spcBef>
              <a:spcAft>
                <a:spcPts val="0"/>
              </a:spcAft>
              <a:buNone/>
            </a:pPr>
            <a:r>
              <a:rPr lang="en" sz="4400" b="1" dirty="0">
                <a:solidFill>
                  <a:srgbClr val="B30000"/>
                </a:solidFill>
                <a:latin typeface="Poppins"/>
                <a:ea typeface="Poppins"/>
                <a:cs typeface="Poppins"/>
                <a:sym typeface="Poppins"/>
              </a:rPr>
              <a:t>Product Launch Checklist</a:t>
            </a:r>
            <a:endParaRPr sz="4400" b="1" dirty="0">
              <a:solidFill>
                <a:srgbClr val="B30000"/>
              </a:solidFill>
              <a:latin typeface="Poppins"/>
              <a:ea typeface="Poppins"/>
              <a:cs typeface="Poppins"/>
              <a:sym typeface="Poppins"/>
            </a:endParaRPr>
          </a:p>
        </p:txBody>
      </p:sp>
      <p:sp>
        <p:nvSpPr>
          <p:cNvPr id="250" name="Google Shape;250;p53"/>
          <p:cNvSpPr txBox="1"/>
          <p:nvPr/>
        </p:nvSpPr>
        <p:spPr>
          <a:xfrm>
            <a:off x="2946150" y="3046658"/>
            <a:ext cx="3251700" cy="41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B30000"/>
                </a:solidFill>
                <a:latin typeface="Poppins SemiBold"/>
                <a:ea typeface="Poppins SemiBold"/>
                <a:cs typeface="Poppins SemiBold"/>
                <a:sym typeface="Poppins SemiBold"/>
              </a:rPr>
              <a:t>[Insert Title Here]</a:t>
            </a:r>
            <a:endParaRPr dirty="0">
              <a:solidFill>
                <a:srgbClr val="B30000"/>
              </a:solidFill>
              <a:latin typeface="Poppins SemiBold"/>
              <a:ea typeface="Poppins SemiBold"/>
              <a:cs typeface="Poppins SemiBold"/>
              <a:sym typeface="Poppins SemiBold"/>
            </a:endParaRPr>
          </a:p>
          <a:p>
            <a:pPr marL="0" lvl="0" indent="0" algn="l" rtl="0">
              <a:spcBef>
                <a:spcPts val="0"/>
              </a:spcBef>
              <a:spcAft>
                <a:spcPts val="0"/>
              </a:spcAft>
              <a:buNone/>
            </a:pPr>
            <a:endParaRPr dirty="0">
              <a:solidFill>
                <a:srgbClr val="B30000"/>
              </a:solidFill>
              <a:latin typeface="Lato"/>
              <a:ea typeface="Lato"/>
              <a:cs typeface="Lato"/>
              <a:sym typeface="Lato"/>
            </a:endParaRPr>
          </a:p>
        </p:txBody>
      </p:sp>
      <p:sp>
        <p:nvSpPr>
          <p:cNvPr id="251" name="Google Shape;251;p53"/>
          <p:cNvSpPr txBox="1"/>
          <p:nvPr/>
        </p:nvSpPr>
        <p:spPr>
          <a:xfrm>
            <a:off x="344025" y="4467075"/>
            <a:ext cx="4560300" cy="41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B30000"/>
                </a:solidFill>
                <a:latin typeface="Roboto" panose="02000000000000000000" pitchFamily="2" charset="0"/>
                <a:ea typeface="Roboto" panose="02000000000000000000" pitchFamily="2" charset="0"/>
                <a:cs typeface="Roboto" panose="02000000000000000000" pitchFamily="2" charset="0"/>
                <a:sym typeface="Lato"/>
              </a:rPr>
              <a:t>Template validated by </a:t>
            </a:r>
            <a:r>
              <a:rPr lang="en" sz="1200" u="sng" dirty="0">
                <a:solidFill>
                  <a:srgbClr val="B30000"/>
                </a:solidFill>
                <a:latin typeface="Roboto" panose="02000000000000000000" pitchFamily="2" charset="0"/>
                <a:ea typeface="Roboto" panose="02000000000000000000" pitchFamily="2" charset="0"/>
                <a:cs typeface="Roboto" panose="02000000000000000000" pitchFamily="2" charset="0"/>
                <a:sym typeface="Lato"/>
                <a:hlinkClick r:id="rId3">
                  <a:extLst>
                    <a:ext uri="{A12FA001-AC4F-418D-AE19-62706E023703}">
                      <ahyp:hlinkClr xmlns:ahyp="http://schemas.microsoft.com/office/drawing/2018/hyperlinkcolor" val="tx"/>
                    </a:ext>
                  </a:extLst>
                </a:hlinkClick>
              </a:rPr>
              <a:t>Sergio Luna</a:t>
            </a:r>
            <a:r>
              <a:rPr lang="en" sz="1200" dirty="0">
                <a:solidFill>
                  <a:srgbClr val="B30000"/>
                </a:solidFill>
                <a:latin typeface="Roboto" panose="02000000000000000000" pitchFamily="2" charset="0"/>
                <a:ea typeface="Roboto" panose="02000000000000000000" pitchFamily="2" charset="0"/>
                <a:cs typeface="Roboto" panose="02000000000000000000" pitchFamily="2" charset="0"/>
                <a:sym typeface="Lato"/>
              </a:rPr>
              <a:t> &amp; Teesh Yalamanchili - </a:t>
            </a:r>
            <a:r>
              <a:rPr lang="en-US" sz="1200" dirty="0">
                <a:solidFill>
                  <a:srgbClr val="B30000"/>
                </a:solidFill>
                <a:latin typeface="Roboto" panose="02000000000000000000" pitchFamily="2" charset="0"/>
                <a:ea typeface="Roboto" panose="02000000000000000000" pitchFamily="2" charset="0"/>
                <a:cs typeface="Roboto" panose="02000000000000000000" pitchFamily="2" charset="0"/>
                <a:sym typeface="Lato"/>
              </a:rPr>
              <a:t>Senior Product Manager at Amazon</a:t>
            </a:r>
            <a:endParaRPr sz="1200" dirty="0">
              <a:solidFill>
                <a:srgbClr val="B30000"/>
              </a:solidFill>
              <a:highlight>
                <a:srgbClr val="FFFFFF"/>
              </a:highlight>
              <a:latin typeface="Roboto" panose="02000000000000000000" pitchFamily="2" charset="0"/>
              <a:ea typeface="Roboto" panose="02000000000000000000" pitchFamily="2" charset="0"/>
              <a:cs typeface="Roboto" panose="02000000000000000000" pitchFamily="2" charset="0"/>
              <a:sym typeface="Lato"/>
            </a:endParaRPr>
          </a:p>
          <a:p>
            <a:pPr marL="0" lvl="0" indent="0" algn="ctr" rtl="0">
              <a:spcBef>
                <a:spcPts val="0"/>
              </a:spcBef>
              <a:spcAft>
                <a:spcPts val="0"/>
              </a:spcAft>
              <a:buNone/>
            </a:pPr>
            <a:r>
              <a:rPr lang="en" sz="1100" dirty="0">
                <a:solidFill>
                  <a:srgbClr val="B30000"/>
                </a:solidFill>
                <a:highlight>
                  <a:srgbClr val="FFFFFF"/>
                </a:highlight>
                <a:latin typeface="Roboto"/>
                <a:ea typeface="Roboto"/>
                <a:cs typeface="Roboto"/>
                <a:sym typeface="Roboto"/>
              </a:rPr>
              <a:t> </a:t>
            </a:r>
            <a:endParaRPr sz="1200" dirty="0">
              <a:solidFill>
                <a:srgbClr val="B30000"/>
              </a:solidFill>
              <a:latin typeface="Lato"/>
              <a:ea typeface="Lato"/>
              <a:cs typeface="Lato"/>
              <a:sym typeface="Lato"/>
            </a:endParaRPr>
          </a:p>
        </p:txBody>
      </p:sp>
      <p:pic>
        <p:nvPicPr>
          <p:cNvPr id="5" name="Hình ảnh 4" descr="Ảnh có chứa văn bản, Phông chữ, Đồ họa, thiết kế đồ họa&#10;&#10;Mô tả được tạo tự động">
            <a:extLst>
              <a:ext uri="{FF2B5EF4-FFF2-40B4-BE49-F238E27FC236}">
                <a16:creationId xmlns:a16="http://schemas.microsoft.com/office/drawing/2014/main" id="{EF5ADA26-D730-E7D7-B207-26B29796BEC4}"/>
              </a:ext>
            </a:extLst>
          </p:cNvPr>
          <p:cNvPicPr>
            <a:picLocks noChangeAspect="1"/>
          </p:cNvPicPr>
          <p:nvPr/>
        </p:nvPicPr>
        <p:blipFill>
          <a:blip r:embed="rId4"/>
          <a:stretch>
            <a:fillRect/>
          </a:stretch>
        </p:blipFill>
        <p:spPr>
          <a:xfrm>
            <a:off x="2873784" y="359029"/>
            <a:ext cx="3396432" cy="685875"/>
          </a:xfrm>
          <a:prstGeom prst="rect">
            <a:avLst/>
          </a:prstGeom>
        </p:spPr>
      </p:pic>
      <p:sp>
        <p:nvSpPr>
          <p:cNvPr id="8" name="Google Shape;251;p53">
            <a:extLst>
              <a:ext uri="{FF2B5EF4-FFF2-40B4-BE49-F238E27FC236}">
                <a16:creationId xmlns:a16="http://schemas.microsoft.com/office/drawing/2014/main" id="{D00212D6-B3B6-045A-0EBE-732037365282}"/>
              </a:ext>
            </a:extLst>
          </p:cNvPr>
          <p:cNvSpPr txBox="1"/>
          <p:nvPr/>
        </p:nvSpPr>
        <p:spPr>
          <a:xfrm>
            <a:off x="6573221" y="4467075"/>
            <a:ext cx="4560300" cy="41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rgbClr val="B30000"/>
                </a:solidFill>
                <a:latin typeface="Lato"/>
                <a:ea typeface="Lato"/>
                <a:cs typeface="Lato"/>
                <a:sym typeface="Lato"/>
              </a:rPr>
              <a:t>Thanks for Productschool.com</a:t>
            </a:r>
            <a:endParaRPr sz="1200" dirty="0">
              <a:solidFill>
                <a:srgbClr val="B30000"/>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70"/>
          <p:cNvSpPr txBox="1">
            <a:spLocks noGrp="1"/>
          </p:cNvSpPr>
          <p:nvPr>
            <p:ph type="title"/>
          </p:nvPr>
        </p:nvSpPr>
        <p:spPr>
          <a:xfrm>
            <a:off x="606900" y="679257"/>
            <a:ext cx="5931600" cy="42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Sales &amp; Support Checklist</a:t>
            </a:r>
            <a:endParaRPr/>
          </a:p>
        </p:txBody>
      </p:sp>
      <p:graphicFrame>
        <p:nvGraphicFramePr>
          <p:cNvPr id="382" name="Google Shape;382;p70"/>
          <p:cNvGraphicFramePr/>
          <p:nvPr/>
        </p:nvGraphicFramePr>
        <p:xfrm>
          <a:off x="253650" y="1258025"/>
          <a:ext cx="8655250" cy="2129330"/>
        </p:xfrm>
        <a:graphic>
          <a:graphicData uri="http://schemas.openxmlformats.org/drawingml/2006/table">
            <a:tbl>
              <a:tblPr>
                <a:noFill/>
                <a:tableStyleId>{2B99866E-18C3-4312-AD2C-E9C3A1EAF17B}</a:tableStyleId>
              </a:tblPr>
              <a:tblGrid>
                <a:gridCol w="780625">
                  <a:extLst>
                    <a:ext uri="{9D8B030D-6E8A-4147-A177-3AD203B41FA5}">
                      <a16:colId xmlns:a16="http://schemas.microsoft.com/office/drawing/2014/main" val="20000"/>
                    </a:ext>
                  </a:extLst>
                </a:gridCol>
                <a:gridCol w="1232100">
                  <a:extLst>
                    <a:ext uri="{9D8B030D-6E8A-4147-A177-3AD203B41FA5}">
                      <a16:colId xmlns:a16="http://schemas.microsoft.com/office/drawing/2014/main" val="20001"/>
                    </a:ext>
                  </a:extLst>
                </a:gridCol>
                <a:gridCol w="2701025">
                  <a:extLst>
                    <a:ext uri="{9D8B030D-6E8A-4147-A177-3AD203B41FA5}">
                      <a16:colId xmlns:a16="http://schemas.microsoft.com/office/drawing/2014/main" val="20002"/>
                    </a:ext>
                  </a:extLst>
                </a:gridCol>
                <a:gridCol w="773025">
                  <a:extLst>
                    <a:ext uri="{9D8B030D-6E8A-4147-A177-3AD203B41FA5}">
                      <a16:colId xmlns:a16="http://schemas.microsoft.com/office/drawing/2014/main" val="20003"/>
                    </a:ext>
                  </a:extLst>
                </a:gridCol>
                <a:gridCol w="692775">
                  <a:extLst>
                    <a:ext uri="{9D8B030D-6E8A-4147-A177-3AD203B41FA5}">
                      <a16:colId xmlns:a16="http://schemas.microsoft.com/office/drawing/2014/main" val="20004"/>
                    </a:ext>
                  </a:extLst>
                </a:gridCol>
                <a:gridCol w="764075">
                  <a:extLst>
                    <a:ext uri="{9D8B030D-6E8A-4147-A177-3AD203B41FA5}">
                      <a16:colId xmlns:a16="http://schemas.microsoft.com/office/drawing/2014/main" val="20005"/>
                    </a:ext>
                  </a:extLst>
                </a:gridCol>
                <a:gridCol w="838600">
                  <a:extLst>
                    <a:ext uri="{9D8B030D-6E8A-4147-A177-3AD203B41FA5}">
                      <a16:colId xmlns:a16="http://schemas.microsoft.com/office/drawing/2014/main" val="20006"/>
                    </a:ext>
                  </a:extLst>
                </a:gridCol>
                <a:gridCol w="873025">
                  <a:extLst>
                    <a:ext uri="{9D8B030D-6E8A-4147-A177-3AD203B41FA5}">
                      <a16:colId xmlns:a16="http://schemas.microsoft.com/office/drawing/2014/main" val="20007"/>
                    </a:ext>
                  </a:extLst>
                </a:gridCol>
              </a:tblGrid>
              <a:tr h="266400">
                <a:tc>
                  <a:txBody>
                    <a:bodyPr/>
                    <a:lstStyle/>
                    <a:p>
                      <a:pPr marL="0" lvl="0" indent="0" algn="ctr" rtl="0">
                        <a:spcBef>
                          <a:spcPts val="0"/>
                        </a:spcBef>
                        <a:spcAft>
                          <a:spcPts val="0"/>
                        </a:spcAft>
                        <a:buNone/>
                      </a:pPr>
                      <a:endParaRPr sz="1100" b="1"/>
                    </a:p>
                  </a:txBody>
                  <a:tcPr marL="91425" marR="91425" marT="45700" marB="45700" anchor="ctr">
                    <a:lnL w="9525" cap="flat" cmpd="sng">
                      <a:solidFill>
                        <a:schemeClr val="accent5">
                          <a:alpha val="0"/>
                        </a:schemeClr>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ctr" rtl="0">
                        <a:spcBef>
                          <a:spcPts val="0"/>
                        </a:spcBef>
                        <a:spcAft>
                          <a:spcPts val="0"/>
                        </a:spcAft>
                        <a:buNone/>
                      </a:pPr>
                      <a:r>
                        <a:rPr lang="en" sz="900">
                          <a:solidFill>
                            <a:schemeClr val="lt1"/>
                          </a:solidFill>
                          <a:latin typeface="Poppins SemiBold"/>
                          <a:ea typeface="Poppins SemiBold"/>
                          <a:cs typeface="Poppins SemiBold"/>
                          <a:sym typeface="Poppins SemiBold"/>
                        </a:rPr>
                        <a:t>Task</a:t>
                      </a:r>
                      <a:endParaRPr sz="9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900">
                          <a:solidFill>
                            <a:schemeClr val="lt1"/>
                          </a:solidFill>
                          <a:latin typeface="Poppins SemiBold"/>
                          <a:ea typeface="Poppins SemiBold"/>
                          <a:cs typeface="Poppins SemiBold"/>
                          <a:sym typeface="Poppins SemiBold"/>
                        </a:rPr>
                        <a:t>Descriptions</a:t>
                      </a:r>
                      <a:endParaRPr sz="9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900">
                          <a:solidFill>
                            <a:schemeClr val="lt1"/>
                          </a:solidFill>
                          <a:latin typeface="Poppins SemiBold"/>
                          <a:ea typeface="Poppins SemiBold"/>
                          <a:cs typeface="Poppins SemiBold"/>
                          <a:sym typeface="Poppins SemiBold"/>
                        </a:rPr>
                        <a:t>Due by</a:t>
                      </a:r>
                      <a:endParaRPr sz="9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900">
                          <a:solidFill>
                            <a:schemeClr val="lt1"/>
                          </a:solidFill>
                          <a:latin typeface="Poppins SemiBold"/>
                          <a:ea typeface="Poppins SemiBold"/>
                          <a:cs typeface="Poppins SemiBold"/>
                          <a:sym typeface="Poppins SemiBold"/>
                        </a:rPr>
                        <a:t>Status</a:t>
                      </a:r>
                      <a:endParaRPr sz="9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900">
                          <a:solidFill>
                            <a:schemeClr val="lt1"/>
                          </a:solidFill>
                          <a:latin typeface="Poppins SemiBold"/>
                          <a:ea typeface="Poppins SemiBold"/>
                          <a:cs typeface="Poppins SemiBold"/>
                          <a:sym typeface="Poppins SemiBold"/>
                        </a:rPr>
                        <a:t>Owner</a:t>
                      </a:r>
                      <a:endParaRPr sz="9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900">
                          <a:solidFill>
                            <a:schemeClr val="lt1"/>
                          </a:solidFill>
                          <a:latin typeface="Poppins SemiBold"/>
                          <a:ea typeface="Poppins SemiBold"/>
                          <a:cs typeface="Poppins SemiBold"/>
                          <a:sym typeface="Poppins SemiBold"/>
                        </a:rPr>
                        <a:t>Reference</a:t>
                      </a:r>
                      <a:endParaRPr sz="9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900">
                          <a:solidFill>
                            <a:schemeClr val="lt1"/>
                          </a:solidFill>
                          <a:latin typeface="Poppins SemiBold"/>
                          <a:ea typeface="Poppins SemiBold"/>
                          <a:cs typeface="Poppins SemiBold"/>
                          <a:sym typeface="Poppins SemiBold"/>
                        </a:rPr>
                        <a:t>Signature</a:t>
                      </a:r>
                      <a:endParaRPr sz="9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492250">
                <a:tc rowSpan="4">
                  <a:txBody>
                    <a:bodyPr/>
                    <a:lstStyle/>
                    <a:p>
                      <a:pPr marL="0" lvl="0" indent="0" algn="l" rtl="0">
                        <a:spcBef>
                          <a:spcPts val="0"/>
                        </a:spcBef>
                        <a:spcAft>
                          <a:spcPts val="0"/>
                        </a:spcAft>
                        <a:buNone/>
                      </a:pPr>
                      <a:r>
                        <a:rPr lang="en" sz="1000">
                          <a:solidFill>
                            <a:srgbClr val="3C4856"/>
                          </a:solidFill>
                          <a:latin typeface="Poppins SemiBold"/>
                          <a:ea typeface="Poppins SemiBold"/>
                          <a:cs typeface="Poppins SemiBold"/>
                          <a:sym typeface="Poppins SemiBold"/>
                        </a:rPr>
                        <a:t>Sales &amp; Support</a:t>
                      </a:r>
                      <a:endParaRPr sz="1000">
                        <a:solidFill>
                          <a:srgbClr val="3C4856"/>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r>
                        <a:rPr lang="en" sz="800">
                          <a:solidFill>
                            <a:srgbClr val="374151"/>
                          </a:solidFill>
                          <a:latin typeface="Poppins SemiBold"/>
                          <a:ea typeface="Poppins SemiBold"/>
                          <a:cs typeface="Poppins SemiBold"/>
                          <a:sym typeface="Poppins SemiBold"/>
                        </a:rPr>
                        <a:t>Product Documentation</a:t>
                      </a:r>
                      <a:endParaRPr sz="800">
                        <a:solidFill>
                          <a:srgbClr val="37415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Map out the written materials that explain how to use a product, including user manuals, how-to guides, and FAQs.</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1"/>
                  </a:ext>
                </a:extLst>
              </a:tr>
              <a:tr h="344125">
                <a:tc vMerge="1">
                  <a:txBody>
                    <a:bodyPr/>
                    <a:lstStyle/>
                    <a:p>
                      <a:endParaRPr lang="en-US"/>
                    </a:p>
                  </a:txBody>
                  <a:tcPr/>
                </a:tc>
                <a:tc>
                  <a:txBody>
                    <a:bodyPr/>
                    <a:lstStyle/>
                    <a:p>
                      <a:pPr marL="0" lvl="0" indent="0" algn="l" rtl="0">
                        <a:spcBef>
                          <a:spcPts val="0"/>
                        </a:spcBef>
                        <a:spcAft>
                          <a:spcPts val="0"/>
                        </a:spcAft>
                        <a:buNone/>
                      </a:pPr>
                      <a:r>
                        <a:rPr lang="en" sz="800">
                          <a:solidFill>
                            <a:srgbClr val="374151"/>
                          </a:solidFill>
                          <a:latin typeface="Poppins SemiBold"/>
                          <a:ea typeface="Poppins SemiBold"/>
                          <a:cs typeface="Poppins SemiBold"/>
                          <a:sym typeface="Poppins SemiBold"/>
                        </a:rPr>
                        <a:t>Sales Strategy</a:t>
                      </a:r>
                      <a:endParaRPr sz="800">
                        <a:solidFill>
                          <a:srgbClr val="37415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Plan for how to sell a product, including target market, pricing, and sales channels.</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2"/>
                  </a:ext>
                </a:extLst>
              </a:tr>
              <a:tr h="447475">
                <a:tc vMerge="1">
                  <a:txBody>
                    <a:bodyPr/>
                    <a:lstStyle/>
                    <a:p>
                      <a:endParaRPr lang="en-US"/>
                    </a:p>
                  </a:txBody>
                  <a:tcPr/>
                </a:tc>
                <a:tc>
                  <a:txBody>
                    <a:bodyPr/>
                    <a:lstStyle/>
                    <a:p>
                      <a:pPr marL="0" lvl="0" indent="0" algn="l" rtl="0">
                        <a:spcBef>
                          <a:spcPts val="0"/>
                        </a:spcBef>
                        <a:spcAft>
                          <a:spcPts val="0"/>
                        </a:spcAft>
                        <a:buNone/>
                      </a:pPr>
                      <a:r>
                        <a:rPr lang="en" sz="800">
                          <a:solidFill>
                            <a:srgbClr val="374151"/>
                          </a:solidFill>
                          <a:latin typeface="Poppins SemiBold"/>
                          <a:ea typeface="Poppins SemiBold"/>
                          <a:cs typeface="Poppins SemiBold"/>
                          <a:sym typeface="Poppins SemiBold"/>
                        </a:rPr>
                        <a:t>Sales Training</a:t>
                      </a:r>
                      <a:endParaRPr sz="800">
                        <a:solidFill>
                          <a:srgbClr val="37415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Educate sales teams on the features, benefits, and use cases of a product to help them effectively sell it.</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3"/>
                  </a:ext>
                </a:extLst>
              </a:tr>
              <a:tr h="566850">
                <a:tc vMerge="1">
                  <a:txBody>
                    <a:bodyPr/>
                    <a:lstStyle/>
                    <a:p>
                      <a:endParaRPr lang="en-US"/>
                    </a:p>
                  </a:txBody>
                  <a:tcPr/>
                </a:tc>
                <a:tc>
                  <a:txBody>
                    <a:bodyPr/>
                    <a:lstStyle/>
                    <a:p>
                      <a:pPr marL="0" lvl="0" indent="0" algn="l" rtl="0">
                        <a:spcBef>
                          <a:spcPts val="0"/>
                        </a:spcBef>
                        <a:spcAft>
                          <a:spcPts val="0"/>
                        </a:spcAft>
                        <a:buNone/>
                      </a:pPr>
                      <a:r>
                        <a:rPr lang="en" sz="800">
                          <a:solidFill>
                            <a:srgbClr val="374151"/>
                          </a:solidFill>
                          <a:latin typeface="Poppins SemiBold"/>
                          <a:ea typeface="Poppins SemiBold"/>
                          <a:cs typeface="Poppins SemiBold"/>
                          <a:sym typeface="Poppins SemiBold"/>
                        </a:rPr>
                        <a:t>Customer Success</a:t>
                      </a:r>
                      <a:endParaRPr sz="800">
                        <a:solidFill>
                          <a:srgbClr val="37415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Ensuring that customers are successful in using and getting value from a product, by providing comprehensive onboarding, training, and accessible support.</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83" name="Google Shape;383;p70"/>
          <p:cNvSpPr txBox="1">
            <a:spLocks noGrp="1"/>
          </p:cNvSpPr>
          <p:nvPr>
            <p:ph type="title" idx="2"/>
          </p:nvPr>
        </p:nvSpPr>
        <p:spPr>
          <a:xfrm>
            <a:off x="4571300" y="421568"/>
            <a:ext cx="3972000" cy="299100"/>
          </a:xfrm>
          <a:prstGeom prst="rect">
            <a:avLst/>
          </a:prstGeom>
        </p:spPr>
        <p:txBody>
          <a:bodyPr spcFirstLastPara="1" wrap="square" lIns="91425" tIns="91425" rIns="91425" bIns="54850" anchor="b" anchorCtr="0">
            <a:noAutofit/>
          </a:bodyPr>
          <a:lstStyle/>
          <a:p>
            <a:pPr marL="0" lvl="0" indent="0" algn="r" rtl="0">
              <a:spcBef>
                <a:spcPts val="0"/>
              </a:spcBef>
              <a:spcAft>
                <a:spcPts val="0"/>
              </a:spcAft>
              <a:buNone/>
            </a:pPr>
            <a:r>
              <a:rPr lang="en"/>
              <a:t>Product Launch Checklist</a:t>
            </a:r>
            <a:endParaRPr/>
          </a:p>
        </p:txBody>
      </p:sp>
      <p:sp>
        <p:nvSpPr>
          <p:cNvPr id="384" name="Google Shape;384;p70"/>
          <p:cNvSpPr/>
          <p:nvPr/>
        </p:nvSpPr>
        <p:spPr>
          <a:xfrm>
            <a:off x="203050" y="225150"/>
            <a:ext cx="1448400" cy="266400"/>
          </a:xfrm>
          <a:prstGeom prst="roundRect">
            <a:avLst>
              <a:gd name="adj" fmla="val 13574"/>
            </a:avLst>
          </a:prstGeom>
          <a:solidFill>
            <a:srgbClr val="EBCA8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5A4316"/>
                </a:solidFill>
                <a:latin typeface="Poppins SemiBold"/>
                <a:ea typeface="Poppins SemiBold"/>
                <a:cs typeface="Poppins SemiBold"/>
                <a:sym typeface="Poppins SemiBold"/>
              </a:rPr>
              <a:t>Add ✅ once completed</a:t>
            </a:r>
            <a:endParaRPr sz="800">
              <a:solidFill>
                <a:srgbClr val="5A4316"/>
              </a:solidFill>
              <a:latin typeface="Poppins SemiBold"/>
              <a:ea typeface="Poppins SemiBold"/>
              <a:cs typeface="Poppins SemiBold"/>
              <a:sym typeface="Poppins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71"/>
          <p:cNvSpPr txBox="1">
            <a:spLocks noGrp="1"/>
          </p:cNvSpPr>
          <p:nvPr>
            <p:ph type="title"/>
          </p:nvPr>
        </p:nvSpPr>
        <p:spPr>
          <a:xfrm>
            <a:off x="606900" y="679257"/>
            <a:ext cx="5931600" cy="42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Sales &amp; Support Checklist (Continue)</a:t>
            </a:r>
            <a:endParaRPr/>
          </a:p>
        </p:txBody>
      </p:sp>
      <p:graphicFrame>
        <p:nvGraphicFramePr>
          <p:cNvPr id="390" name="Google Shape;390;p71"/>
          <p:cNvGraphicFramePr/>
          <p:nvPr/>
        </p:nvGraphicFramePr>
        <p:xfrm>
          <a:off x="253650" y="1258025"/>
          <a:ext cx="8655250" cy="2337180"/>
        </p:xfrm>
        <a:graphic>
          <a:graphicData uri="http://schemas.openxmlformats.org/drawingml/2006/table">
            <a:tbl>
              <a:tblPr>
                <a:noFill/>
                <a:tableStyleId>{2B99866E-18C3-4312-AD2C-E9C3A1EAF17B}</a:tableStyleId>
              </a:tblPr>
              <a:tblGrid>
                <a:gridCol w="780625">
                  <a:extLst>
                    <a:ext uri="{9D8B030D-6E8A-4147-A177-3AD203B41FA5}">
                      <a16:colId xmlns:a16="http://schemas.microsoft.com/office/drawing/2014/main" val="20000"/>
                    </a:ext>
                  </a:extLst>
                </a:gridCol>
                <a:gridCol w="1232100">
                  <a:extLst>
                    <a:ext uri="{9D8B030D-6E8A-4147-A177-3AD203B41FA5}">
                      <a16:colId xmlns:a16="http://schemas.microsoft.com/office/drawing/2014/main" val="20001"/>
                    </a:ext>
                  </a:extLst>
                </a:gridCol>
                <a:gridCol w="2701025">
                  <a:extLst>
                    <a:ext uri="{9D8B030D-6E8A-4147-A177-3AD203B41FA5}">
                      <a16:colId xmlns:a16="http://schemas.microsoft.com/office/drawing/2014/main" val="20002"/>
                    </a:ext>
                  </a:extLst>
                </a:gridCol>
                <a:gridCol w="773025">
                  <a:extLst>
                    <a:ext uri="{9D8B030D-6E8A-4147-A177-3AD203B41FA5}">
                      <a16:colId xmlns:a16="http://schemas.microsoft.com/office/drawing/2014/main" val="20003"/>
                    </a:ext>
                  </a:extLst>
                </a:gridCol>
                <a:gridCol w="692775">
                  <a:extLst>
                    <a:ext uri="{9D8B030D-6E8A-4147-A177-3AD203B41FA5}">
                      <a16:colId xmlns:a16="http://schemas.microsoft.com/office/drawing/2014/main" val="20004"/>
                    </a:ext>
                  </a:extLst>
                </a:gridCol>
                <a:gridCol w="764075">
                  <a:extLst>
                    <a:ext uri="{9D8B030D-6E8A-4147-A177-3AD203B41FA5}">
                      <a16:colId xmlns:a16="http://schemas.microsoft.com/office/drawing/2014/main" val="20005"/>
                    </a:ext>
                  </a:extLst>
                </a:gridCol>
                <a:gridCol w="838600">
                  <a:extLst>
                    <a:ext uri="{9D8B030D-6E8A-4147-A177-3AD203B41FA5}">
                      <a16:colId xmlns:a16="http://schemas.microsoft.com/office/drawing/2014/main" val="20006"/>
                    </a:ext>
                  </a:extLst>
                </a:gridCol>
                <a:gridCol w="873025">
                  <a:extLst>
                    <a:ext uri="{9D8B030D-6E8A-4147-A177-3AD203B41FA5}">
                      <a16:colId xmlns:a16="http://schemas.microsoft.com/office/drawing/2014/main" val="20007"/>
                    </a:ext>
                  </a:extLst>
                </a:gridCol>
              </a:tblGrid>
              <a:tr h="266400">
                <a:tc>
                  <a:txBody>
                    <a:bodyPr/>
                    <a:lstStyle/>
                    <a:p>
                      <a:pPr marL="0" lvl="0" indent="0" algn="ctr" rtl="0">
                        <a:spcBef>
                          <a:spcPts val="0"/>
                        </a:spcBef>
                        <a:spcAft>
                          <a:spcPts val="0"/>
                        </a:spcAft>
                        <a:buNone/>
                      </a:pPr>
                      <a:endParaRPr sz="1100" b="1"/>
                    </a:p>
                  </a:txBody>
                  <a:tcPr marL="91425" marR="91425" marT="45700" marB="45700" anchor="ctr">
                    <a:lnL w="9525" cap="flat" cmpd="sng">
                      <a:solidFill>
                        <a:schemeClr val="accent5">
                          <a:alpha val="0"/>
                        </a:schemeClr>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ctr" rtl="0">
                        <a:spcBef>
                          <a:spcPts val="0"/>
                        </a:spcBef>
                        <a:spcAft>
                          <a:spcPts val="0"/>
                        </a:spcAft>
                        <a:buNone/>
                      </a:pPr>
                      <a:r>
                        <a:rPr lang="en" sz="900">
                          <a:solidFill>
                            <a:schemeClr val="lt1"/>
                          </a:solidFill>
                          <a:latin typeface="Poppins SemiBold"/>
                          <a:ea typeface="Poppins SemiBold"/>
                          <a:cs typeface="Poppins SemiBold"/>
                          <a:sym typeface="Poppins SemiBold"/>
                        </a:rPr>
                        <a:t>Task</a:t>
                      </a:r>
                      <a:endParaRPr sz="9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900">
                          <a:solidFill>
                            <a:schemeClr val="lt1"/>
                          </a:solidFill>
                          <a:latin typeface="Poppins SemiBold"/>
                          <a:ea typeface="Poppins SemiBold"/>
                          <a:cs typeface="Poppins SemiBold"/>
                          <a:sym typeface="Poppins SemiBold"/>
                        </a:rPr>
                        <a:t>Descriptions</a:t>
                      </a:r>
                      <a:endParaRPr sz="9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900">
                          <a:solidFill>
                            <a:schemeClr val="lt1"/>
                          </a:solidFill>
                          <a:latin typeface="Poppins SemiBold"/>
                          <a:ea typeface="Poppins SemiBold"/>
                          <a:cs typeface="Poppins SemiBold"/>
                          <a:sym typeface="Poppins SemiBold"/>
                        </a:rPr>
                        <a:t>Due by</a:t>
                      </a:r>
                      <a:endParaRPr sz="9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900">
                          <a:solidFill>
                            <a:schemeClr val="lt1"/>
                          </a:solidFill>
                          <a:latin typeface="Poppins SemiBold"/>
                          <a:ea typeface="Poppins SemiBold"/>
                          <a:cs typeface="Poppins SemiBold"/>
                          <a:sym typeface="Poppins SemiBold"/>
                        </a:rPr>
                        <a:t>Status</a:t>
                      </a:r>
                      <a:endParaRPr sz="9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900">
                          <a:solidFill>
                            <a:schemeClr val="lt1"/>
                          </a:solidFill>
                          <a:latin typeface="Poppins SemiBold"/>
                          <a:ea typeface="Poppins SemiBold"/>
                          <a:cs typeface="Poppins SemiBold"/>
                          <a:sym typeface="Poppins SemiBold"/>
                        </a:rPr>
                        <a:t>Owner</a:t>
                      </a:r>
                      <a:endParaRPr sz="9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900">
                          <a:solidFill>
                            <a:schemeClr val="lt1"/>
                          </a:solidFill>
                          <a:latin typeface="Poppins SemiBold"/>
                          <a:ea typeface="Poppins SemiBold"/>
                          <a:cs typeface="Poppins SemiBold"/>
                          <a:sym typeface="Poppins SemiBold"/>
                        </a:rPr>
                        <a:t>Reference</a:t>
                      </a:r>
                      <a:endParaRPr sz="9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900">
                          <a:solidFill>
                            <a:schemeClr val="lt1"/>
                          </a:solidFill>
                          <a:latin typeface="Poppins SemiBold"/>
                          <a:ea typeface="Poppins SemiBold"/>
                          <a:cs typeface="Poppins SemiBold"/>
                          <a:sym typeface="Poppins SemiBold"/>
                        </a:rPr>
                        <a:t>Signature</a:t>
                      </a:r>
                      <a:endParaRPr sz="9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805525">
                <a:tc rowSpan="3">
                  <a:txBody>
                    <a:bodyPr/>
                    <a:lstStyle/>
                    <a:p>
                      <a:pPr marL="0" lvl="0" indent="0" algn="l" rtl="0">
                        <a:spcBef>
                          <a:spcPts val="0"/>
                        </a:spcBef>
                        <a:spcAft>
                          <a:spcPts val="0"/>
                        </a:spcAft>
                        <a:buNone/>
                      </a:pPr>
                      <a:r>
                        <a:rPr lang="en" sz="1000">
                          <a:solidFill>
                            <a:srgbClr val="3C4856"/>
                          </a:solidFill>
                          <a:latin typeface="Poppins SemiBold"/>
                          <a:ea typeface="Poppins SemiBold"/>
                          <a:cs typeface="Poppins SemiBold"/>
                          <a:sym typeface="Poppins SemiBold"/>
                        </a:rPr>
                        <a:t>Sales &amp; Support</a:t>
                      </a:r>
                      <a:endParaRPr sz="1000">
                        <a:solidFill>
                          <a:srgbClr val="3C4856"/>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r>
                        <a:rPr lang="en" sz="800">
                          <a:solidFill>
                            <a:srgbClr val="374151"/>
                          </a:solidFill>
                          <a:latin typeface="Poppins SemiBold"/>
                          <a:ea typeface="Poppins SemiBold"/>
                          <a:cs typeface="Poppins SemiBold"/>
                          <a:sym typeface="Poppins SemiBold"/>
                        </a:rPr>
                        <a:t>Customer Service</a:t>
                      </a:r>
                      <a:endParaRPr sz="800">
                        <a:solidFill>
                          <a:srgbClr val="37415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Outline the support and assistance mechanisms provided to customers, including documentation on FAQs resolving issues, and providing technical support. This could include a Help Desk, Self-Service, and AI Chat bot. Define according to your product.</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1"/>
                  </a:ext>
                </a:extLst>
              </a:tr>
              <a:tr h="381600">
                <a:tc vMerge="1">
                  <a:txBody>
                    <a:bodyPr/>
                    <a:lstStyle/>
                    <a:p>
                      <a:endParaRPr lang="en-US"/>
                    </a:p>
                  </a:txBody>
                  <a:tcPr/>
                </a:tc>
                <a:tc>
                  <a:txBody>
                    <a:bodyPr/>
                    <a:lstStyle/>
                    <a:p>
                      <a:pPr marL="0" lvl="0" indent="0" algn="l" rtl="0">
                        <a:spcBef>
                          <a:spcPts val="0"/>
                        </a:spcBef>
                        <a:spcAft>
                          <a:spcPts val="0"/>
                        </a:spcAft>
                        <a:buNone/>
                      </a:pPr>
                      <a:r>
                        <a:rPr lang="en" sz="800">
                          <a:solidFill>
                            <a:srgbClr val="374151"/>
                          </a:solidFill>
                          <a:latin typeface="Poppins SemiBold"/>
                          <a:ea typeface="Poppins SemiBold"/>
                          <a:cs typeface="Poppins SemiBold"/>
                          <a:sym typeface="Poppins SemiBold"/>
                        </a:rPr>
                        <a:t>Customer Service Training</a:t>
                      </a:r>
                      <a:endParaRPr sz="800">
                        <a:solidFill>
                          <a:srgbClr val="37415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Train support staff on effective communication, issue resolution, and the use of support tools such as Help Desk, Self-Service, and AI Chat bot, to provide excellent customer service and ensure customer satisfaction.</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2"/>
                  </a:ext>
                </a:extLst>
              </a:tr>
              <a:tr h="686175">
                <a:tc vMerge="1">
                  <a:txBody>
                    <a:bodyPr/>
                    <a:lstStyle/>
                    <a:p>
                      <a:endParaRPr lang="en-US"/>
                    </a:p>
                  </a:txBody>
                  <a:tcPr/>
                </a:tc>
                <a:tc>
                  <a:txBody>
                    <a:bodyPr/>
                    <a:lstStyle/>
                    <a:p>
                      <a:pPr marL="0" lvl="0" indent="0" algn="l" rtl="0">
                        <a:spcBef>
                          <a:spcPts val="0"/>
                        </a:spcBef>
                        <a:spcAft>
                          <a:spcPts val="0"/>
                        </a:spcAft>
                        <a:buNone/>
                      </a:pPr>
                      <a:r>
                        <a:rPr lang="en" sz="800">
                          <a:solidFill>
                            <a:srgbClr val="374151"/>
                          </a:solidFill>
                          <a:latin typeface="Poppins SemiBold"/>
                          <a:ea typeface="Poppins SemiBold"/>
                          <a:cs typeface="Poppins SemiBold"/>
                          <a:sym typeface="Poppins SemiBold"/>
                        </a:rPr>
                        <a:t>Partners/ Resellers - if applicable</a:t>
                      </a:r>
                      <a:endParaRPr sz="800">
                        <a:solidFill>
                          <a:srgbClr val="37415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The companies or individuals who resell a product to customers, often as part of a larger solution or service. The product launch checklist may include plans for training and supporting these partners.</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91" name="Google Shape;391;p71"/>
          <p:cNvSpPr txBox="1">
            <a:spLocks noGrp="1"/>
          </p:cNvSpPr>
          <p:nvPr>
            <p:ph type="title" idx="2"/>
          </p:nvPr>
        </p:nvSpPr>
        <p:spPr>
          <a:xfrm>
            <a:off x="4571300" y="421568"/>
            <a:ext cx="3972000" cy="299100"/>
          </a:xfrm>
          <a:prstGeom prst="rect">
            <a:avLst/>
          </a:prstGeom>
        </p:spPr>
        <p:txBody>
          <a:bodyPr spcFirstLastPara="1" wrap="square" lIns="91425" tIns="91425" rIns="91425" bIns="54850" anchor="b" anchorCtr="0">
            <a:noAutofit/>
          </a:bodyPr>
          <a:lstStyle/>
          <a:p>
            <a:pPr marL="0" lvl="0" indent="0" algn="r" rtl="0">
              <a:spcBef>
                <a:spcPts val="0"/>
              </a:spcBef>
              <a:spcAft>
                <a:spcPts val="0"/>
              </a:spcAft>
              <a:buNone/>
            </a:pPr>
            <a:r>
              <a:rPr lang="en"/>
              <a:t>Product Launch Checklist</a:t>
            </a:r>
            <a:endParaRPr/>
          </a:p>
        </p:txBody>
      </p:sp>
      <p:sp>
        <p:nvSpPr>
          <p:cNvPr id="392" name="Google Shape;392;p71"/>
          <p:cNvSpPr/>
          <p:nvPr/>
        </p:nvSpPr>
        <p:spPr>
          <a:xfrm>
            <a:off x="203050" y="225150"/>
            <a:ext cx="1448400" cy="266400"/>
          </a:xfrm>
          <a:prstGeom prst="roundRect">
            <a:avLst>
              <a:gd name="adj" fmla="val 13574"/>
            </a:avLst>
          </a:prstGeom>
          <a:solidFill>
            <a:srgbClr val="EBCA8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5A4316"/>
                </a:solidFill>
                <a:latin typeface="Poppins SemiBold"/>
                <a:ea typeface="Poppins SemiBold"/>
                <a:cs typeface="Poppins SemiBold"/>
                <a:sym typeface="Poppins SemiBold"/>
              </a:rPr>
              <a:t>Add ✅ once completed</a:t>
            </a:r>
            <a:endParaRPr sz="800">
              <a:solidFill>
                <a:srgbClr val="5A4316"/>
              </a:solidFill>
              <a:latin typeface="Poppins SemiBold"/>
              <a:ea typeface="Poppins SemiBold"/>
              <a:cs typeface="Poppins SemiBold"/>
              <a:sym typeface="Poppins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72"/>
          <p:cNvSpPr txBox="1">
            <a:spLocks noGrp="1"/>
          </p:cNvSpPr>
          <p:nvPr>
            <p:ph type="title"/>
          </p:nvPr>
        </p:nvSpPr>
        <p:spPr>
          <a:xfrm>
            <a:off x="606900" y="679257"/>
            <a:ext cx="5931600" cy="42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 To Market Checklist</a:t>
            </a:r>
            <a:endParaRPr/>
          </a:p>
        </p:txBody>
      </p:sp>
      <p:graphicFrame>
        <p:nvGraphicFramePr>
          <p:cNvPr id="398" name="Google Shape;398;p72"/>
          <p:cNvGraphicFramePr/>
          <p:nvPr/>
        </p:nvGraphicFramePr>
        <p:xfrm>
          <a:off x="606875" y="1258020"/>
          <a:ext cx="8178025" cy="3603845"/>
        </p:xfrm>
        <a:graphic>
          <a:graphicData uri="http://schemas.openxmlformats.org/drawingml/2006/table">
            <a:tbl>
              <a:tblPr>
                <a:noFill/>
                <a:tableStyleId>{2B99866E-18C3-4312-AD2C-E9C3A1EAF17B}</a:tableStyleId>
              </a:tblPr>
              <a:tblGrid>
                <a:gridCol w="676550">
                  <a:extLst>
                    <a:ext uri="{9D8B030D-6E8A-4147-A177-3AD203B41FA5}">
                      <a16:colId xmlns:a16="http://schemas.microsoft.com/office/drawing/2014/main" val="20000"/>
                    </a:ext>
                  </a:extLst>
                </a:gridCol>
                <a:gridCol w="1095350">
                  <a:extLst>
                    <a:ext uri="{9D8B030D-6E8A-4147-A177-3AD203B41FA5}">
                      <a16:colId xmlns:a16="http://schemas.microsoft.com/office/drawing/2014/main" val="20001"/>
                    </a:ext>
                  </a:extLst>
                </a:gridCol>
                <a:gridCol w="2780525">
                  <a:extLst>
                    <a:ext uri="{9D8B030D-6E8A-4147-A177-3AD203B41FA5}">
                      <a16:colId xmlns:a16="http://schemas.microsoft.com/office/drawing/2014/main" val="20002"/>
                    </a:ext>
                  </a:extLst>
                </a:gridCol>
                <a:gridCol w="634800">
                  <a:extLst>
                    <a:ext uri="{9D8B030D-6E8A-4147-A177-3AD203B41FA5}">
                      <a16:colId xmlns:a16="http://schemas.microsoft.com/office/drawing/2014/main" val="20003"/>
                    </a:ext>
                  </a:extLst>
                </a:gridCol>
                <a:gridCol w="645225">
                  <a:extLst>
                    <a:ext uri="{9D8B030D-6E8A-4147-A177-3AD203B41FA5}">
                      <a16:colId xmlns:a16="http://schemas.microsoft.com/office/drawing/2014/main" val="20004"/>
                    </a:ext>
                  </a:extLst>
                </a:gridCol>
                <a:gridCol w="627025">
                  <a:extLst>
                    <a:ext uri="{9D8B030D-6E8A-4147-A177-3AD203B41FA5}">
                      <a16:colId xmlns:a16="http://schemas.microsoft.com/office/drawing/2014/main" val="20005"/>
                    </a:ext>
                  </a:extLst>
                </a:gridCol>
                <a:gridCol w="892950">
                  <a:extLst>
                    <a:ext uri="{9D8B030D-6E8A-4147-A177-3AD203B41FA5}">
                      <a16:colId xmlns:a16="http://schemas.microsoft.com/office/drawing/2014/main" val="20006"/>
                    </a:ext>
                  </a:extLst>
                </a:gridCol>
                <a:gridCol w="825600">
                  <a:extLst>
                    <a:ext uri="{9D8B030D-6E8A-4147-A177-3AD203B41FA5}">
                      <a16:colId xmlns:a16="http://schemas.microsoft.com/office/drawing/2014/main" val="20007"/>
                    </a:ext>
                  </a:extLst>
                </a:gridCol>
              </a:tblGrid>
              <a:tr h="0">
                <a:tc>
                  <a:txBody>
                    <a:bodyPr/>
                    <a:lstStyle/>
                    <a:p>
                      <a:pPr marL="0" lvl="0" indent="0" algn="ctr" rtl="0">
                        <a:spcBef>
                          <a:spcPts val="0"/>
                        </a:spcBef>
                        <a:spcAft>
                          <a:spcPts val="0"/>
                        </a:spcAft>
                        <a:buNone/>
                      </a:pPr>
                      <a:endParaRPr sz="1100" b="1"/>
                    </a:p>
                  </a:txBody>
                  <a:tcPr marL="91425" marR="91425" marT="45700" marB="45700" anchor="ctr">
                    <a:lnL w="9525" cap="flat" cmpd="sng">
                      <a:solidFill>
                        <a:schemeClr val="accent5">
                          <a:alpha val="0"/>
                        </a:schemeClr>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Task</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Descriptions</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Due by</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Status</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Owner</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Reference</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Signature</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479925">
                <a:tc rowSpan="6">
                  <a:txBody>
                    <a:bodyPr/>
                    <a:lstStyle/>
                    <a:p>
                      <a:pPr marL="0" lvl="0" indent="0" algn="l" rtl="0">
                        <a:spcBef>
                          <a:spcPts val="0"/>
                        </a:spcBef>
                        <a:spcAft>
                          <a:spcPts val="0"/>
                        </a:spcAft>
                        <a:buNone/>
                      </a:pPr>
                      <a:r>
                        <a:rPr lang="en" sz="1000">
                          <a:solidFill>
                            <a:srgbClr val="3C4856"/>
                          </a:solidFill>
                          <a:latin typeface="Poppins SemiBold"/>
                          <a:ea typeface="Poppins SemiBold"/>
                          <a:cs typeface="Poppins SemiBold"/>
                          <a:sym typeface="Poppins SemiBold"/>
                        </a:rPr>
                        <a:t>Go To Market</a:t>
                      </a:r>
                      <a:endParaRPr sz="1000">
                        <a:solidFill>
                          <a:srgbClr val="3C4856"/>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r>
                        <a:rPr lang="en" sz="800">
                          <a:solidFill>
                            <a:srgbClr val="3C4856"/>
                          </a:solidFill>
                          <a:latin typeface="Poppins SemiBold"/>
                          <a:ea typeface="Poppins SemiBold"/>
                          <a:cs typeface="Poppins SemiBold"/>
                          <a:sym typeface="Poppins SemiBold"/>
                        </a:rPr>
                        <a:t>Launch Timeline</a:t>
                      </a:r>
                      <a:endParaRPr sz="800">
                        <a:solidFill>
                          <a:srgbClr val="3C4856"/>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Plan for when various activities and events related to a product launch will occur, including product development, sales and marketing activities, and customer engagement.</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1"/>
                  </a:ext>
                </a:extLst>
              </a:tr>
              <a:tr h="351550">
                <a:tc vMerge="1">
                  <a:txBody>
                    <a:bodyPr/>
                    <a:lstStyle/>
                    <a:p>
                      <a:endParaRPr lang="en-US"/>
                    </a:p>
                  </a:txBody>
                  <a:tcPr/>
                </a:tc>
                <a:tc>
                  <a:txBody>
                    <a:bodyPr/>
                    <a:lstStyle/>
                    <a:p>
                      <a:pPr marL="0" lvl="0" indent="0" algn="l" rtl="0">
                        <a:spcBef>
                          <a:spcPts val="0"/>
                        </a:spcBef>
                        <a:spcAft>
                          <a:spcPts val="0"/>
                        </a:spcAft>
                        <a:buNone/>
                      </a:pPr>
                      <a:r>
                        <a:rPr lang="en" sz="800">
                          <a:solidFill>
                            <a:schemeClr val="dk1"/>
                          </a:solidFill>
                          <a:latin typeface="Poppins SemiBold"/>
                          <a:ea typeface="Poppins SemiBold"/>
                          <a:cs typeface="Poppins SemiBold"/>
                          <a:sym typeface="Poppins SemiBold"/>
                        </a:rPr>
                        <a:t>Product </a:t>
                      </a:r>
                      <a:r>
                        <a:rPr lang="en" sz="800">
                          <a:solidFill>
                            <a:srgbClr val="3C4856"/>
                          </a:solidFill>
                          <a:latin typeface="Poppins SemiBold"/>
                          <a:ea typeface="Poppins SemiBold"/>
                          <a:cs typeface="Poppins SemiBold"/>
                          <a:sym typeface="Poppins SemiBold"/>
                        </a:rPr>
                        <a:t>Positioning</a:t>
                      </a:r>
                      <a:endParaRPr sz="800">
                        <a:solidFill>
                          <a:srgbClr val="3C4856"/>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Refine how your product is positioned in the market, including its target audience, unique value proposition, and competitive differentiation.</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2"/>
                  </a:ext>
                </a:extLst>
              </a:tr>
              <a:tr h="365725">
                <a:tc vMerge="1">
                  <a:txBody>
                    <a:bodyPr/>
                    <a:lstStyle/>
                    <a:p>
                      <a:endParaRPr lang="en-US"/>
                    </a:p>
                  </a:txBody>
                  <a:tcPr/>
                </a:tc>
                <a:tc>
                  <a:txBody>
                    <a:bodyPr/>
                    <a:lstStyle/>
                    <a:p>
                      <a:pPr marL="0" lvl="0" indent="0" algn="l" rtl="0">
                        <a:spcBef>
                          <a:spcPts val="0"/>
                        </a:spcBef>
                        <a:spcAft>
                          <a:spcPts val="0"/>
                        </a:spcAft>
                        <a:buNone/>
                      </a:pPr>
                      <a:r>
                        <a:rPr lang="en" sz="800">
                          <a:solidFill>
                            <a:srgbClr val="3C4856"/>
                          </a:solidFill>
                          <a:latin typeface="Poppins SemiBold"/>
                          <a:ea typeface="Poppins SemiBold"/>
                          <a:cs typeface="Poppins SemiBold"/>
                          <a:sym typeface="Poppins SemiBold"/>
                        </a:rPr>
                        <a:t>Pricing &amp; Packaging</a:t>
                      </a:r>
                      <a:endParaRPr sz="800">
                        <a:solidFill>
                          <a:srgbClr val="3C4856"/>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Determine the cost and packaging of your product, including the different pricing options and product bundles that will be offered.</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3"/>
                  </a:ext>
                </a:extLst>
              </a:tr>
              <a:tr h="351550">
                <a:tc vMerge="1">
                  <a:txBody>
                    <a:bodyPr/>
                    <a:lstStyle/>
                    <a:p>
                      <a:endParaRPr lang="en-US"/>
                    </a:p>
                  </a:txBody>
                  <a:tcPr/>
                </a:tc>
                <a:tc>
                  <a:txBody>
                    <a:bodyPr/>
                    <a:lstStyle/>
                    <a:p>
                      <a:pPr marL="0" lvl="0" indent="0" algn="l" rtl="0">
                        <a:spcBef>
                          <a:spcPts val="0"/>
                        </a:spcBef>
                        <a:spcAft>
                          <a:spcPts val="0"/>
                        </a:spcAft>
                        <a:buNone/>
                      </a:pPr>
                      <a:r>
                        <a:rPr lang="en" sz="800">
                          <a:solidFill>
                            <a:srgbClr val="3C4856"/>
                          </a:solidFill>
                          <a:latin typeface="Poppins SemiBold"/>
                          <a:ea typeface="Poppins SemiBold"/>
                          <a:cs typeface="Poppins SemiBold"/>
                          <a:sym typeface="Poppins SemiBold"/>
                        </a:rPr>
                        <a:t>Communication</a:t>
                      </a:r>
                      <a:endParaRPr sz="800">
                        <a:solidFill>
                          <a:srgbClr val="3C4856"/>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The process of communicating with stakeholders about your  product, including customers, employees, partners, and the media.</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4"/>
                  </a:ext>
                </a:extLst>
              </a:tr>
              <a:tr h="365725">
                <a:tc vMerge="1">
                  <a:txBody>
                    <a:bodyPr/>
                    <a:lstStyle/>
                    <a:p>
                      <a:endParaRPr lang="en-US"/>
                    </a:p>
                  </a:txBody>
                  <a:tcPr/>
                </a:tc>
                <a:tc>
                  <a:txBody>
                    <a:bodyPr/>
                    <a:lstStyle/>
                    <a:p>
                      <a:pPr marL="0" lvl="0" indent="0" algn="l" rtl="0">
                        <a:spcBef>
                          <a:spcPts val="0"/>
                        </a:spcBef>
                        <a:spcAft>
                          <a:spcPts val="0"/>
                        </a:spcAft>
                        <a:buNone/>
                      </a:pPr>
                      <a:r>
                        <a:rPr lang="en" sz="800">
                          <a:solidFill>
                            <a:srgbClr val="3C4856"/>
                          </a:solidFill>
                          <a:latin typeface="Poppins SemiBold"/>
                          <a:ea typeface="Poppins SemiBold"/>
                          <a:cs typeface="Poppins SemiBold"/>
                          <a:sym typeface="Poppins SemiBold"/>
                        </a:rPr>
                        <a:t>Marketing Content</a:t>
                      </a:r>
                      <a:endParaRPr sz="800">
                        <a:solidFill>
                          <a:srgbClr val="3C4856"/>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Build a the materials and messaging that will be used to promote your product, including brochures, newsletters, videos, case studies, and social media posts.</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5"/>
                  </a:ext>
                </a:extLst>
              </a:tr>
              <a:tr h="365725">
                <a:tc vMerge="1">
                  <a:txBody>
                    <a:bodyPr/>
                    <a:lstStyle/>
                    <a:p>
                      <a:endParaRPr lang="en-US"/>
                    </a:p>
                  </a:txBody>
                  <a:tcPr/>
                </a:tc>
                <a:tc rowSpan="2">
                  <a:txBody>
                    <a:bodyPr/>
                    <a:lstStyle/>
                    <a:p>
                      <a:pPr marL="0" lvl="0" indent="0" algn="l" rtl="0">
                        <a:spcBef>
                          <a:spcPts val="0"/>
                        </a:spcBef>
                        <a:spcAft>
                          <a:spcPts val="0"/>
                        </a:spcAft>
                        <a:buNone/>
                      </a:pPr>
                      <a:r>
                        <a:rPr lang="en" sz="800">
                          <a:solidFill>
                            <a:srgbClr val="3C4856"/>
                          </a:solidFill>
                          <a:latin typeface="Poppins SemiBold"/>
                          <a:ea typeface="Poppins SemiBold"/>
                          <a:cs typeface="Poppins SemiBold"/>
                          <a:sym typeface="Poppins SemiBold"/>
                        </a:rPr>
                        <a:t>Distribution Channels</a:t>
                      </a:r>
                      <a:endParaRPr sz="800">
                        <a:solidFill>
                          <a:srgbClr val="3C4856"/>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Identify the ways in which your product is sold and distributed to customers, including online marketplaces, retail stores, and direct sales.</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6"/>
                  </a:ext>
                </a:extLst>
              </a:tr>
              <a:tr h="365725">
                <a:tc>
                  <a:txBody>
                    <a:bodyPr/>
                    <a:lstStyle/>
                    <a:p>
                      <a:pPr marL="0" lvl="0" indent="0" algn="l" rtl="0">
                        <a:spcBef>
                          <a:spcPts val="0"/>
                        </a:spcBef>
                        <a:spcAft>
                          <a:spcPts val="0"/>
                        </a:spcAft>
                        <a:buNone/>
                      </a:pPr>
                      <a:endParaRPr sz="1000">
                        <a:solidFill>
                          <a:srgbClr val="3C4856"/>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5"/>
                    </a:solidFill>
                  </a:tcPr>
                </a:tc>
                <a:tc vMerge="1">
                  <a:txBody>
                    <a:bodyPr/>
                    <a:lstStyle/>
                    <a:p>
                      <a:endParaRPr lang="en-US"/>
                    </a:p>
                  </a:txBody>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Channel readiness: Optimize distribution channels with right mix of online, retail &amp; direct sales. Ensure necessary resources for effective selling, meet contracts &amp; agreements.</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99" name="Google Shape;399;p72"/>
          <p:cNvSpPr txBox="1">
            <a:spLocks noGrp="1"/>
          </p:cNvSpPr>
          <p:nvPr>
            <p:ph type="title" idx="2"/>
          </p:nvPr>
        </p:nvSpPr>
        <p:spPr>
          <a:xfrm>
            <a:off x="4571300" y="421568"/>
            <a:ext cx="3972000" cy="299100"/>
          </a:xfrm>
          <a:prstGeom prst="rect">
            <a:avLst/>
          </a:prstGeom>
        </p:spPr>
        <p:txBody>
          <a:bodyPr spcFirstLastPara="1" wrap="square" lIns="91425" tIns="91425" rIns="91425" bIns="54850" anchor="b" anchorCtr="0">
            <a:noAutofit/>
          </a:bodyPr>
          <a:lstStyle/>
          <a:p>
            <a:pPr marL="0" lvl="0" indent="0" algn="r" rtl="0">
              <a:spcBef>
                <a:spcPts val="0"/>
              </a:spcBef>
              <a:spcAft>
                <a:spcPts val="0"/>
              </a:spcAft>
              <a:buNone/>
            </a:pPr>
            <a:r>
              <a:rPr lang="en"/>
              <a:t>Product Launch Checklist</a:t>
            </a:r>
            <a:endParaRPr/>
          </a:p>
        </p:txBody>
      </p:sp>
      <p:sp>
        <p:nvSpPr>
          <p:cNvPr id="400" name="Google Shape;400;p72"/>
          <p:cNvSpPr/>
          <p:nvPr/>
        </p:nvSpPr>
        <p:spPr>
          <a:xfrm>
            <a:off x="203050" y="225150"/>
            <a:ext cx="1448400" cy="266400"/>
          </a:xfrm>
          <a:prstGeom prst="roundRect">
            <a:avLst>
              <a:gd name="adj" fmla="val 13574"/>
            </a:avLst>
          </a:prstGeom>
          <a:solidFill>
            <a:srgbClr val="EBCA8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5A4316"/>
                </a:solidFill>
                <a:latin typeface="Poppins SemiBold"/>
                <a:ea typeface="Poppins SemiBold"/>
                <a:cs typeface="Poppins SemiBold"/>
                <a:sym typeface="Poppins SemiBold"/>
              </a:rPr>
              <a:t>Add ✅ once completed</a:t>
            </a:r>
            <a:endParaRPr sz="800">
              <a:solidFill>
                <a:srgbClr val="5A4316"/>
              </a:solidFill>
              <a:latin typeface="Poppins SemiBold"/>
              <a:ea typeface="Poppins SemiBold"/>
              <a:cs typeface="Poppins SemiBold"/>
              <a:sym typeface="Poppins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73"/>
          <p:cNvSpPr txBox="1">
            <a:spLocks noGrp="1"/>
          </p:cNvSpPr>
          <p:nvPr>
            <p:ph type="title"/>
          </p:nvPr>
        </p:nvSpPr>
        <p:spPr>
          <a:xfrm>
            <a:off x="606900" y="679257"/>
            <a:ext cx="5931600" cy="42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 To Market Checklist (Continue) </a:t>
            </a:r>
            <a:endParaRPr/>
          </a:p>
        </p:txBody>
      </p:sp>
      <p:graphicFrame>
        <p:nvGraphicFramePr>
          <p:cNvPr id="406" name="Google Shape;406;p73"/>
          <p:cNvGraphicFramePr/>
          <p:nvPr/>
        </p:nvGraphicFramePr>
        <p:xfrm>
          <a:off x="606875" y="1258020"/>
          <a:ext cx="8178025" cy="1752440"/>
        </p:xfrm>
        <a:graphic>
          <a:graphicData uri="http://schemas.openxmlformats.org/drawingml/2006/table">
            <a:tbl>
              <a:tblPr>
                <a:noFill/>
                <a:tableStyleId>{2B99866E-18C3-4312-AD2C-E9C3A1EAF17B}</a:tableStyleId>
              </a:tblPr>
              <a:tblGrid>
                <a:gridCol w="807700">
                  <a:extLst>
                    <a:ext uri="{9D8B030D-6E8A-4147-A177-3AD203B41FA5}">
                      <a16:colId xmlns:a16="http://schemas.microsoft.com/office/drawing/2014/main" val="20000"/>
                    </a:ext>
                  </a:extLst>
                </a:gridCol>
                <a:gridCol w="1105075">
                  <a:extLst>
                    <a:ext uri="{9D8B030D-6E8A-4147-A177-3AD203B41FA5}">
                      <a16:colId xmlns:a16="http://schemas.microsoft.com/office/drawing/2014/main" val="20001"/>
                    </a:ext>
                  </a:extLst>
                </a:gridCol>
                <a:gridCol w="2644500">
                  <a:extLst>
                    <a:ext uri="{9D8B030D-6E8A-4147-A177-3AD203B41FA5}">
                      <a16:colId xmlns:a16="http://schemas.microsoft.com/office/drawing/2014/main" val="20002"/>
                    </a:ext>
                  </a:extLst>
                </a:gridCol>
                <a:gridCol w="629950">
                  <a:extLst>
                    <a:ext uri="{9D8B030D-6E8A-4147-A177-3AD203B41FA5}">
                      <a16:colId xmlns:a16="http://schemas.microsoft.com/office/drawing/2014/main" val="20003"/>
                    </a:ext>
                  </a:extLst>
                </a:gridCol>
                <a:gridCol w="645225">
                  <a:extLst>
                    <a:ext uri="{9D8B030D-6E8A-4147-A177-3AD203B41FA5}">
                      <a16:colId xmlns:a16="http://schemas.microsoft.com/office/drawing/2014/main" val="20004"/>
                    </a:ext>
                  </a:extLst>
                </a:gridCol>
                <a:gridCol w="627025">
                  <a:extLst>
                    <a:ext uri="{9D8B030D-6E8A-4147-A177-3AD203B41FA5}">
                      <a16:colId xmlns:a16="http://schemas.microsoft.com/office/drawing/2014/main" val="20005"/>
                    </a:ext>
                  </a:extLst>
                </a:gridCol>
                <a:gridCol w="892950">
                  <a:extLst>
                    <a:ext uri="{9D8B030D-6E8A-4147-A177-3AD203B41FA5}">
                      <a16:colId xmlns:a16="http://schemas.microsoft.com/office/drawing/2014/main" val="20006"/>
                    </a:ext>
                  </a:extLst>
                </a:gridCol>
                <a:gridCol w="825600">
                  <a:extLst>
                    <a:ext uri="{9D8B030D-6E8A-4147-A177-3AD203B41FA5}">
                      <a16:colId xmlns:a16="http://schemas.microsoft.com/office/drawing/2014/main" val="20007"/>
                    </a:ext>
                  </a:extLst>
                </a:gridCol>
              </a:tblGrid>
              <a:tr h="0">
                <a:tc>
                  <a:txBody>
                    <a:bodyPr/>
                    <a:lstStyle/>
                    <a:p>
                      <a:pPr marL="0" lvl="0" indent="0" algn="ctr" rtl="0">
                        <a:spcBef>
                          <a:spcPts val="0"/>
                        </a:spcBef>
                        <a:spcAft>
                          <a:spcPts val="0"/>
                        </a:spcAft>
                        <a:buNone/>
                      </a:pPr>
                      <a:endParaRPr sz="1100" b="1"/>
                    </a:p>
                  </a:txBody>
                  <a:tcPr marL="91425" marR="91425" marT="45700" marB="45700" anchor="ctr">
                    <a:lnL w="9525" cap="flat" cmpd="sng">
                      <a:solidFill>
                        <a:schemeClr val="accent5">
                          <a:alpha val="0"/>
                        </a:schemeClr>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Task</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Descriptions</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Due by</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Status</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Owner</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Reference</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Signature</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351550">
                <a:tc rowSpan="3">
                  <a:txBody>
                    <a:bodyPr/>
                    <a:lstStyle/>
                    <a:p>
                      <a:pPr marL="0" lvl="0" indent="0" algn="l" rtl="0">
                        <a:spcBef>
                          <a:spcPts val="0"/>
                        </a:spcBef>
                        <a:spcAft>
                          <a:spcPts val="0"/>
                        </a:spcAft>
                        <a:buNone/>
                      </a:pPr>
                      <a:r>
                        <a:rPr lang="en" sz="1000">
                          <a:solidFill>
                            <a:srgbClr val="3C4856"/>
                          </a:solidFill>
                          <a:latin typeface="Poppins SemiBold"/>
                          <a:ea typeface="Poppins SemiBold"/>
                          <a:cs typeface="Poppins SemiBold"/>
                          <a:sym typeface="Poppins SemiBold"/>
                        </a:rPr>
                        <a:t>Go To Market</a:t>
                      </a:r>
                      <a:endParaRPr sz="1000">
                        <a:solidFill>
                          <a:srgbClr val="3C4856"/>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r>
                        <a:rPr lang="en" sz="900">
                          <a:solidFill>
                            <a:srgbClr val="3C4856"/>
                          </a:solidFill>
                          <a:latin typeface="Poppins SemiBold"/>
                          <a:ea typeface="Poppins SemiBold"/>
                          <a:cs typeface="Poppins SemiBold"/>
                          <a:sym typeface="Poppins SemiBold"/>
                        </a:rPr>
                        <a:t>Media Relations</a:t>
                      </a:r>
                      <a:endParaRPr sz="900">
                        <a:solidFill>
                          <a:srgbClr val="3C4856"/>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Build a media kit to communicate with the media, including journalists, bloggers, and influencers, to generate positive coverage and awareness of your product.</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1"/>
                  </a:ext>
                </a:extLst>
              </a:tr>
              <a:tr h="342525">
                <a:tc vMerge="1">
                  <a:txBody>
                    <a:bodyPr/>
                    <a:lstStyle/>
                    <a:p>
                      <a:endParaRPr lang="en-US"/>
                    </a:p>
                  </a:txBody>
                  <a:tcPr/>
                </a:tc>
                <a:tc>
                  <a:txBody>
                    <a:bodyPr/>
                    <a:lstStyle/>
                    <a:p>
                      <a:pPr marL="0" lvl="0" indent="0" algn="l" rtl="0">
                        <a:spcBef>
                          <a:spcPts val="0"/>
                        </a:spcBef>
                        <a:spcAft>
                          <a:spcPts val="0"/>
                        </a:spcAft>
                        <a:buNone/>
                      </a:pPr>
                      <a:r>
                        <a:rPr lang="en" sz="900">
                          <a:solidFill>
                            <a:srgbClr val="3C4856"/>
                          </a:solidFill>
                          <a:latin typeface="Poppins SemiBold"/>
                          <a:ea typeface="Poppins SemiBold"/>
                          <a:cs typeface="Poppins SemiBold"/>
                          <a:sym typeface="Poppins SemiBold"/>
                        </a:rPr>
                        <a:t>Analyst Briefing</a:t>
                      </a:r>
                      <a:endParaRPr sz="900">
                        <a:solidFill>
                          <a:srgbClr val="3C4856"/>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Meet with industry analysts to provide information about your product, and to gather their feedback and insight</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2"/>
                  </a:ext>
                </a:extLst>
              </a:tr>
              <a:tr h="342525">
                <a:tc vMerge="1">
                  <a:txBody>
                    <a:bodyPr/>
                    <a:lstStyle/>
                    <a:p>
                      <a:endParaRPr lang="en-US"/>
                    </a:p>
                  </a:txBody>
                  <a:tcPr/>
                </a:tc>
                <a:tc>
                  <a:txBody>
                    <a:bodyPr/>
                    <a:lstStyle/>
                    <a:p>
                      <a:pPr marL="0" lvl="0" indent="0" algn="l" rtl="0">
                        <a:spcBef>
                          <a:spcPts val="0"/>
                        </a:spcBef>
                        <a:spcAft>
                          <a:spcPts val="0"/>
                        </a:spcAft>
                        <a:buNone/>
                      </a:pPr>
                      <a:r>
                        <a:rPr lang="en" sz="900">
                          <a:solidFill>
                            <a:srgbClr val="3C4856"/>
                          </a:solidFill>
                          <a:latin typeface="Poppins SemiBold"/>
                          <a:ea typeface="Poppins SemiBold"/>
                          <a:cs typeface="Poppins SemiBold"/>
                          <a:sym typeface="Poppins SemiBold"/>
                        </a:rPr>
                        <a:t>Marketing KPIs</a:t>
                      </a:r>
                      <a:endParaRPr sz="900">
                        <a:solidFill>
                          <a:srgbClr val="3C4856"/>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Identify your KPIs to measure the effectiveness of marketing activities, such as website traffic, conversion rates, and lead generation.</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07" name="Google Shape;407;p73"/>
          <p:cNvSpPr txBox="1">
            <a:spLocks noGrp="1"/>
          </p:cNvSpPr>
          <p:nvPr>
            <p:ph type="title" idx="2"/>
          </p:nvPr>
        </p:nvSpPr>
        <p:spPr>
          <a:xfrm>
            <a:off x="4571300" y="421568"/>
            <a:ext cx="3972000" cy="299100"/>
          </a:xfrm>
          <a:prstGeom prst="rect">
            <a:avLst/>
          </a:prstGeom>
        </p:spPr>
        <p:txBody>
          <a:bodyPr spcFirstLastPara="1" wrap="square" lIns="91425" tIns="91425" rIns="91425" bIns="54850" anchor="b" anchorCtr="0">
            <a:noAutofit/>
          </a:bodyPr>
          <a:lstStyle/>
          <a:p>
            <a:pPr marL="0" lvl="0" indent="0" algn="r" rtl="0">
              <a:spcBef>
                <a:spcPts val="0"/>
              </a:spcBef>
              <a:spcAft>
                <a:spcPts val="0"/>
              </a:spcAft>
              <a:buNone/>
            </a:pPr>
            <a:r>
              <a:rPr lang="en"/>
              <a:t>Product Launch Checklist</a:t>
            </a:r>
            <a:endParaRPr/>
          </a:p>
        </p:txBody>
      </p:sp>
      <p:sp>
        <p:nvSpPr>
          <p:cNvPr id="408" name="Google Shape;408;p73"/>
          <p:cNvSpPr/>
          <p:nvPr/>
        </p:nvSpPr>
        <p:spPr>
          <a:xfrm>
            <a:off x="203050" y="225150"/>
            <a:ext cx="1448400" cy="266400"/>
          </a:xfrm>
          <a:prstGeom prst="roundRect">
            <a:avLst>
              <a:gd name="adj" fmla="val 13574"/>
            </a:avLst>
          </a:prstGeom>
          <a:solidFill>
            <a:srgbClr val="EBCA8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5A4316"/>
                </a:solidFill>
                <a:latin typeface="Poppins SemiBold"/>
                <a:ea typeface="Poppins SemiBold"/>
                <a:cs typeface="Poppins SemiBold"/>
                <a:sym typeface="Poppins SemiBold"/>
              </a:rPr>
              <a:t>Add ✅ once completed</a:t>
            </a:r>
            <a:endParaRPr sz="800">
              <a:solidFill>
                <a:srgbClr val="5A4316"/>
              </a:solidFill>
              <a:latin typeface="Poppins SemiBold"/>
              <a:ea typeface="Poppins SemiBold"/>
              <a:cs typeface="Poppins SemiBold"/>
              <a:sym typeface="Poppins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74"/>
          <p:cNvSpPr txBox="1">
            <a:spLocks noGrp="1"/>
          </p:cNvSpPr>
          <p:nvPr>
            <p:ph type="title"/>
          </p:nvPr>
        </p:nvSpPr>
        <p:spPr>
          <a:xfrm>
            <a:off x="606900" y="679257"/>
            <a:ext cx="5931600" cy="42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Product Feedback Checklist</a:t>
            </a:r>
            <a:endParaRPr/>
          </a:p>
        </p:txBody>
      </p:sp>
      <p:graphicFrame>
        <p:nvGraphicFramePr>
          <p:cNvPr id="414" name="Google Shape;414;p74"/>
          <p:cNvGraphicFramePr/>
          <p:nvPr/>
        </p:nvGraphicFramePr>
        <p:xfrm>
          <a:off x="603800" y="1258020"/>
          <a:ext cx="7936400" cy="1882220"/>
        </p:xfrm>
        <a:graphic>
          <a:graphicData uri="http://schemas.openxmlformats.org/drawingml/2006/table">
            <a:tbl>
              <a:tblPr>
                <a:noFill/>
                <a:tableStyleId>{2B99866E-18C3-4312-AD2C-E9C3A1EAF17B}</a:tableStyleId>
              </a:tblPr>
              <a:tblGrid>
                <a:gridCol w="1094700">
                  <a:extLst>
                    <a:ext uri="{9D8B030D-6E8A-4147-A177-3AD203B41FA5}">
                      <a16:colId xmlns:a16="http://schemas.microsoft.com/office/drawing/2014/main" val="20000"/>
                    </a:ext>
                  </a:extLst>
                </a:gridCol>
                <a:gridCol w="1161200">
                  <a:extLst>
                    <a:ext uri="{9D8B030D-6E8A-4147-A177-3AD203B41FA5}">
                      <a16:colId xmlns:a16="http://schemas.microsoft.com/office/drawing/2014/main" val="20001"/>
                    </a:ext>
                  </a:extLst>
                </a:gridCol>
                <a:gridCol w="2132200">
                  <a:extLst>
                    <a:ext uri="{9D8B030D-6E8A-4147-A177-3AD203B41FA5}">
                      <a16:colId xmlns:a16="http://schemas.microsoft.com/office/drawing/2014/main" val="20002"/>
                    </a:ext>
                  </a:extLst>
                </a:gridCol>
                <a:gridCol w="857050">
                  <a:extLst>
                    <a:ext uri="{9D8B030D-6E8A-4147-A177-3AD203B41FA5}">
                      <a16:colId xmlns:a16="http://schemas.microsoft.com/office/drawing/2014/main" val="20003"/>
                    </a:ext>
                  </a:extLst>
                </a:gridCol>
                <a:gridCol w="768475">
                  <a:extLst>
                    <a:ext uri="{9D8B030D-6E8A-4147-A177-3AD203B41FA5}">
                      <a16:colId xmlns:a16="http://schemas.microsoft.com/office/drawing/2014/main" val="20004"/>
                    </a:ext>
                  </a:extLst>
                </a:gridCol>
                <a:gridCol w="887025">
                  <a:extLst>
                    <a:ext uri="{9D8B030D-6E8A-4147-A177-3AD203B41FA5}">
                      <a16:colId xmlns:a16="http://schemas.microsoft.com/office/drawing/2014/main" val="20005"/>
                    </a:ext>
                  </a:extLst>
                </a:gridCol>
                <a:gridCol w="1035750">
                  <a:extLst>
                    <a:ext uri="{9D8B030D-6E8A-4147-A177-3AD203B41FA5}">
                      <a16:colId xmlns:a16="http://schemas.microsoft.com/office/drawing/2014/main" val="20006"/>
                    </a:ext>
                  </a:extLst>
                </a:gridCol>
              </a:tblGrid>
              <a:tr h="296350">
                <a:tc>
                  <a:txBody>
                    <a:bodyPr/>
                    <a:lstStyle/>
                    <a:p>
                      <a:pPr marL="0" lvl="0" indent="0" algn="ctr" rtl="0">
                        <a:spcBef>
                          <a:spcPts val="0"/>
                        </a:spcBef>
                        <a:spcAft>
                          <a:spcPts val="0"/>
                        </a:spcAft>
                        <a:buNone/>
                      </a:pPr>
                      <a:endParaRPr sz="1100" b="1"/>
                    </a:p>
                  </a:txBody>
                  <a:tcPr marL="91425" marR="91425" marT="45700" marB="45700" anchor="ctr">
                    <a:lnL w="9525" cap="flat" cmpd="sng">
                      <a:solidFill>
                        <a:schemeClr val="accent5">
                          <a:alpha val="0"/>
                        </a:schemeClr>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Task</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Descriptions</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Status</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Owner</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Reference</a:t>
                      </a:r>
                      <a:endParaRPr sz="700" i="1">
                        <a:solidFill>
                          <a:schemeClr val="lt1"/>
                        </a:solidFill>
                        <a:latin typeface="Poppins"/>
                        <a:ea typeface="Poppins"/>
                        <a:cs typeface="Poppins"/>
                        <a:sym typeface="Poppins"/>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Signature</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351550">
                <a:tc rowSpan="4">
                  <a:txBody>
                    <a:bodyPr/>
                    <a:lstStyle/>
                    <a:p>
                      <a:pPr marL="0" lvl="0" indent="0" algn="l" rtl="0">
                        <a:spcBef>
                          <a:spcPts val="0"/>
                        </a:spcBef>
                        <a:spcAft>
                          <a:spcPts val="0"/>
                        </a:spcAft>
                        <a:buNone/>
                      </a:pPr>
                      <a:r>
                        <a:rPr lang="en" sz="1000">
                          <a:solidFill>
                            <a:srgbClr val="3C4856"/>
                          </a:solidFill>
                          <a:latin typeface="Poppins SemiBold"/>
                          <a:ea typeface="Poppins SemiBold"/>
                          <a:cs typeface="Poppins SemiBold"/>
                          <a:sym typeface="Poppins SemiBold"/>
                        </a:rPr>
                        <a:t>Feedback</a:t>
                      </a:r>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5"/>
                    </a:solidFill>
                  </a:tcPr>
                </a:tc>
                <a:tc rowSpan="4">
                  <a:txBody>
                    <a:bodyPr/>
                    <a:lstStyle/>
                    <a:p>
                      <a:pPr marL="0" lvl="0" indent="0" algn="l" rtl="0">
                        <a:spcBef>
                          <a:spcPts val="0"/>
                        </a:spcBef>
                        <a:spcAft>
                          <a:spcPts val="0"/>
                        </a:spcAft>
                        <a:buNone/>
                      </a:pPr>
                      <a:r>
                        <a:rPr lang="en" sz="1000">
                          <a:solidFill>
                            <a:srgbClr val="3C4856"/>
                          </a:solidFill>
                          <a:latin typeface="Poppins SemiBold"/>
                          <a:ea typeface="Poppins SemiBold"/>
                          <a:cs typeface="Poppins SemiBold"/>
                          <a:sym typeface="Poppins SemiBold"/>
                        </a:rPr>
                        <a:t>Follow up</a:t>
                      </a:r>
                      <a:endParaRPr sz="1000" b="1">
                        <a:solidFill>
                          <a:srgbClr val="3C4856"/>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900">
                          <a:solidFill>
                            <a:srgbClr val="374151"/>
                          </a:solidFill>
                          <a:latin typeface="Lato"/>
                          <a:ea typeface="Lato"/>
                          <a:cs typeface="Lato"/>
                          <a:sym typeface="Lato"/>
                        </a:rPr>
                        <a:t>Survey users for their feedback.</a:t>
                      </a:r>
                      <a:endParaRPr sz="9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1"/>
                  </a:ext>
                </a:extLst>
              </a:tr>
              <a:tr h="351550">
                <a:tc vMerge="1">
                  <a:txBody>
                    <a:bodyPr/>
                    <a:lstStyle/>
                    <a:p>
                      <a:endParaRPr lang="en-US"/>
                    </a:p>
                  </a:txBody>
                  <a:tcPr/>
                </a:tc>
                <a:tc vMerge="1">
                  <a:txBody>
                    <a:bodyPr/>
                    <a:lstStyle/>
                    <a:p>
                      <a:endParaRPr lang="en-US"/>
                    </a:p>
                  </a:txBody>
                  <a:tcPr/>
                </a:tc>
                <a:tc>
                  <a:txBody>
                    <a:bodyPr/>
                    <a:lstStyle/>
                    <a:p>
                      <a:pPr marL="0" lvl="0" indent="0" algn="l" rtl="0">
                        <a:spcBef>
                          <a:spcPts val="0"/>
                        </a:spcBef>
                        <a:spcAft>
                          <a:spcPts val="0"/>
                        </a:spcAft>
                        <a:buNone/>
                      </a:pPr>
                      <a:r>
                        <a:rPr lang="en" sz="900">
                          <a:solidFill>
                            <a:srgbClr val="374151"/>
                          </a:solidFill>
                          <a:latin typeface="Lato"/>
                          <a:ea typeface="Lato"/>
                          <a:cs typeface="Lato"/>
                          <a:sym typeface="Lato"/>
                        </a:rPr>
                        <a:t>Solicit testimonials or success stories from customers (If applicable).</a:t>
                      </a:r>
                      <a:endParaRPr sz="9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2"/>
                  </a:ext>
                </a:extLst>
              </a:tr>
              <a:tr h="351550">
                <a:tc vMerge="1">
                  <a:txBody>
                    <a:bodyPr/>
                    <a:lstStyle/>
                    <a:p>
                      <a:endParaRPr lang="en-US"/>
                    </a:p>
                  </a:txBody>
                  <a:tcPr/>
                </a:tc>
                <a:tc vMerge="1">
                  <a:txBody>
                    <a:bodyPr/>
                    <a:lstStyle/>
                    <a:p>
                      <a:endParaRPr lang="en-US"/>
                    </a:p>
                  </a:txBody>
                  <a:tcPr/>
                </a:tc>
                <a:tc>
                  <a:txBody>
                    <a:bodyPr/>
                    <a:lstStyle/>
                    <a:p>
                      <a:pPr marL="0" lvl="0" indent="0" algn="l" rtl="0">
                        <a:spcBef>
                          <a:spcPts val="0"/>
                        </a:spcBef>
                        <a:spcAft>
                          <a:spcPts val="0"/>
                        </a:spcAft>
                        <a:buNone/>
                      </a:pPr>
                      <a:r>
                        <a:rPr lang="en" sz="900">
                          <a:solidFill>
                            <a:srgbClr val="374151"/>
                          </a:solidFill>
                          <a:latin typeface="Lato"/>
                          <a:ea typeface="Lato"/>
                          <a:cs typeface="Lato"/>
                          <a:sym typeface="Lato"/>
                        </a:rPr>
                        <a:t>Set up your product analytics tools to capture real world/ in-app user activity.</a:t>
                      </a:r>
                      <a:endParaRPr sz="9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3"/>
                  </a:ext>
                </a:extLst>
              </a:tr>
              <a:tr h="351550">
                <a:tc vMerge="1">
                  <a:txBody>
                    <a:bodyPr/>
                    <a:lstStyle/>
                    <a:p>
                      <a:endParaRPr lang="en-US"/>
                    </a:p>
                  </a:txBody>
                  <a:tcPr/>
                </a:tc>
                <a:tc vMerge="1">
                  <a:txBody>
                    <a:bodyPr/>
                    <a:lstStyle/>
                    <a:p>
                      <a:endParaRPr lang="en-US"/>
                    </a:p>
                  </a:txBody>
                  <a:tcPr/>
                </a:tc>
                <a:tc>
                  <a:txBody>
                    <a:bodyPr/>
                    <a:lstStyle/>
                    <a:p>
                      <a:pPr marL="0" lvl="0" indent="0" algn="l" rtl="0">
                        <a:spcBef>
                          <a:spcPts val="0"/>
                        </a:spcBef>
                        <a:spcAft>
                          <a:spcPts val="0"/>
                        </a:spcAft>
                        <a:buNone/>
                      </a:pPr>
                      <a:r>
                        <a:rPr lang="en" sz="900">
                          <a:solidFill>
                            <a:srgbClr val="374151"/>
                          </a:solidFill>
                          <a:latin typeface="Lato"/>
                          <a:ea typeface="Lato"/>
                          <a:cs typeface="Lato"/>
                          <a:sym typeface="Lato"/>
                        </a:rPr>
                        <a:t>Document feedback from app stores and within the app. (If applicable).</a:t>
                      </a:r>
                      <a:endParaRPr sz="9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415" name="Google Shape;415;p74"/>
          <p:cNvSpPr txBox="1">
            <a:spLocks noGrp="1"/>
          </p:cNvSpPr>
          <p:nvPr>
            <p:ph type="title" idx="2"/>
          </p:nvPr>
        </p:nvSpPr>
        <p:spPr>
          <a:xfrm>
            <a:off x="4571300" y="421568"/>
            <a:ext cx="3972000" cy="299100"/>
          </a:xfrm>
          <a:prstGeom prst="rect">
            <a:avLst/>
          </a:prstGeom>
        </p:spPr>
        <p:txBody>
          <a:bodyPr spcFirstLastPara="1" wrap="square" lIns="91425" tIns="91425" rIns="91425" bIns="54850" anchor="b" anchorCtr="0">
            <a:noAutofit/>
          </a:bodyPr>
          <a:lstStyle/>
          <a:p>
            <a:pPr marL="0" lvl="0" indent="0" algn="r" rtl="0">
              <a:spcBef>
                <a:spcPts val="0"/>
              </a:spcBef>
              <a:spcAft>
                <a:spcPts val="0"/>
              </a:spcAft>
              <a:buNone/>
            </a:pPr>
            <a:r>
              <a:rPr lang="en"/>
              <a:t>Product Launch Checklist</a:t>
            </a:r>
            <a:endParaRPr/>
          </a:p>
        </p:txBody>
      </p:sp>
      <p:sp>
        <p:nvSpPr>
          <p:cNvPr id="416" name="Google Shape;416;p74"/>
          <p:cNvSpPr/>
          <p:nvPr/>
        </p:nvSpPr>
        <p:spPr>
          <a:xfrm>
            <a:off x="203050" y="225150"/>
            <a:ext cx="1448400" cy="266400"/>
          </a:xfrm>
          <a:prstGeom prst="roundRect">
            <a:avLst>
              <a:gd name="adj" fmla="val 13574"/>
            </a:avLst>
          </a:prstGeom>
          <a:solidFill>
            <a:srgbClr val="EBCA8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5A4316"/>
                </a:solidFill>
                <a:latin typeface="Poppins SemiBold"/>
                <a:ea typeface="Poppins SemiBold"/>
                <a:cs typeface="Poppins SemiBold"/>
                <a:sym typeface="Poppins SemiBold"/>
              </a:rPr>
              <a:t>Add ✅ once completed</a:t>
            </a:r>
            <a:endParaRPr sz="800">
              <a:solidFill>
                <a:srgbClr val="5A4316"/>
              </a:solidFill>
              <a:latin typeface="Poppins SemiBold"/>
              <a:ea typeface="Poppins SemiBold"/>
              <a:cs typeface="Poppins SemiBold"/>
              <a:sym typeface="Poppins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75"/>
          <p:cNvSpPr txBox="1">
            <a:spLocks noGrp="1"/>
          </p:cNvSpPr>
          <p:nvPr>
            <p:ph type="title"/>
          </p:nvPr>
        </p:nvSpPr>
        <p:spPr>
          <a:xfrm>
            <a:off x="606900" y="679257"/>
            <a:ext cx="5931600" cy="42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Launch Feedback Checklist</a:t>
            </a:r>
            <a:endParaRPr/>
          </a:p>
        </p:txBody>
      </p:sp>
      <p:graphicFrame>
        <p:nvGraphicFramePr>
          <p:cNvPr id="422" name="Google Shape;422;p75"/>
          <p:cNvGraphicFramePr/>
          <p:nvPr/>
        </p:nvGraphicFramePr>
        <p:xfrm>
          <a:off x="603800" y="1258020"/>
          <a:ext cx="7936400" cy="1553585"/>
        </p:xfrm>
        <a:graphic>
          <a:graphicData uri="http://schemas.openxmlformats.org/drawingml/2006/table">
            <a:tbl>
              <a:tblPr>
                <a:noFill/>
                <a:tableStyleId>{2B99866E-18C3-4312-AD2C-E9C3A1EAF17B}</a:tableStyleId>
              </a:tblPr>
              <a:tblGrid>
                <a:gridCol w="1094700">
                  <a:extLst>
                    <a:ext uri="{9D8B030D-6E8A-4147-A177-3AD203B41FA5}">
                      <a16:colId xmlns:a16="http://schemas.microsoft.com/office/drawing/2014/main" val="20000"/>
                    </a:ext>
                  </a:extLst>
                </a:gridCol>
                <a:gridCol w="1161200">
                  <a:extLst>
                    <a:ext uri="{9D8B030D-6E8A-4147-A177-3AD203B41FA5}">
                      <a16:colId xmlns:a16="http://schemas.microsoft.com/office/drawing/2014/main" val="20001"/>
                    </a:ext>
                  </a:extLst>
                </a:gridCol>
                <a:gridCol w="1611675">
                  <a:extLst>
                    <a:ext uri="{9D8B030D-6E8A-4147-A177-3AD203B41FA5}">
                      <a16:colId xmlns:a16="http://schemas.microsoft.com/office/drawing/2014/main" val="20002"/>
                    </a:ext>
                  </a:extLst>
                </a:gridCol>
                <a:gridCol w="980975">
                  <a:extLst>
                    <a:ext uri="{9D8B030D-6E8A-4147-A177-3AD203B41FA5}">
                      <a16:colId xmlns:a16="http://schemas.microsoft.com/office/drawing/2014/main" val="20003"/>
                    </a:ext>
                  </a:extLst>
                </a:gridCol>
                <a:gridCol w="1016350">
                  <a:extLst>
                    <a:ext uri="{9D8B030D-6E8A-4147-A177-3AD203B41FA5}">
                      <a16:colId xmlns:a16="http://schemas.microsoft.com/office/drawing/2014/main" val="20004"/>
                    </a:ext>
                  </a:extLst>
                </a:gridCol>
                <a:gridCol w="1035750">
                  <a:extLst>
                    <a:ext uri="{9D8B030D-6E8A-4147-A177-3AD203B41FA5}">
                      <a16:colId xmlns:a16="http://schemas.microsoft.com/office/drawing/2014/main" val="20005"/>
                    </a:ext>
                  </a:extLst>
                </a:gridCol>
                <a:gridCol w="1035750">
                  <a:extLst>
                    <a:ext uri="{9D8B030D-6E8A-4147-A177-3AD203B41FA5}">
                      <a16:colId xmlns:a16="http://schemas.microsoft.com/office/drawing/2014/main" val="20006"/>
                    </a:ext>
                  </a:extLst>
                </a:gridCol>
              </a:tblGrid>
              <a:tr h="296350">
                <a:tc>
                  <a:txBody>
                    <a:bodyPr/>
                    <a:lstStyle/>
                    <a:p>
                      <a:pPr marL="0" lvl="0" indent="0" algn="ctr" rtl="0">
                        <a:spcBef>
                          <a:spcPts val="0"/>
                        </a:spcBef>
                        <a:spcAft>
                          <a:spcPts val="0"/>
                        </a:spcAft>
                        <a:buNone/>
                      </a:pPr>
                      <a:endParaRPr sz="1100" b="1"/>
                    </a:p>
                  </a:txBody>
                  <a:tcPr marL="91425" marR="91425" marT="45700" marB="45700" anchor="ctr">
                    <a:lnL w="9525" cap="flat" cmpd="sng">
                      <a:solidFill>
                        <a:schemeClr val="accent5">
                          <a:alpha val="0"/>
                        </a:schemeClr>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Task</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Descriptions</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Status</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Owner</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Link</a:t>
                      </a:r>
                      <a:endParaRPr sz="1000">
                        <a:solidFill>
                          <a:schemeClr val="lt1"/>
                        </a:solidFill>
                        <a:latin typeface="Poppins SemiBold"/>
                        <a:ea typeface="Poppins SemiBold"/>
                        <a:cs typeface="Poppins SemiBold"/>
                        <a:sym typeface="Poppins SemiBold"/>
                      </a:endParaRPr>
                    </a:p>
                    <a:p>
                      <a:pPr marL="0" lvl="0" indent="0" algn="ctr" rtl="0">
                        <a:spcBef>
                          <a:spcPts val="0"/>
                        </a:spcBef>
                        <a:spcAft>
                          <a:spcPts val="0"/>
                        </a:spcAft>
                        <a:buNone/>
                      </a:pPr>
                      <a:r>
                        <a:rPr lang="en" sz="700" i="1">
                          <a:solidFill>
                            <a:schemeClr val="lt1"/>
                          </a:solidFill>
                          <a:latin typeface="Poppins"/>
                          <a:ea typeface="Poppins"/>
                          <a:cs typeface="Poppins"/>
                          <a:sym typeface="Poppins"/>
                        </a:rPr>
                        <a:t>Add relevant reference links</a:t>
                      </a:r>
                      <a:endParaRPr sz="700" i="1">
                        <a:solidFill>
                          <a:schemeClr val="lt1"/>
                        </a:solidFill>
                        <a:latin typeface="Poppins"/>
                        <a:ea typeface="Poppins"/>
                        <a:cs typeface="Poppins"/>
                        <a:sym typeface="Poppins"/>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Approved</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642900">
                <a:tc rowSpan="2">
                  <a:txBody>
                    <a:bodyPr/>
                    <a:lstStyle/>
                    <a:p>
                      <a:pPr marL="0" lvl="0" indent="0" algn="l" rtl="0">
                        <a:spcBef>
                          <a:spcPts val="0"/>
                        </a:spcBef>
                        <a:spcAft>
                          <a:spcPts val="0"/>
                        </a:spcAft>
                        <a:buNone/>
                      </a:pPr>
                      <a:r>
                        <a:rPr lang="en" sz="1000">
                          <a:solidFill>
                            <a:srgbClr val="3C4856"/>
                          </a:solidFill>
                          <a:latin typeface="Poppins SemiBold"/>
                          <a:ea typeface="Poppins SemiBold"/>
                          <a:cs typeface="Poppins SemiBold"/>
                          <a:sym typeface="Poppins SemiBold"/>
                        </a:rPr>
                        <a:t>Launch Review</a:t>
                      </a:r>
                      <a:endParaRPr sz="1000">
                        <a:solidFill>
                          <a:srgbClr val="3C4856"/>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5"/>
                    </a:solidFill>
                  </a:tcPr>
                </a:tc>
                <a:tc rowSpan="2">
                  <a:txBody>
                    <a:bodyPr/>
                    <a:lstStyle/>
                    <a:p>
                      <a:pPr marL="0" lvl="0" indent="0" algn="l" rtl="0">
                        <a:spcBef>
                          <a:spcPts val="0"/>
                        </a:spcBef>
                        <a:spcAft>
                          <a:spcPts val="0"/>
                        </a:spcAft>
                        <a:buNone/>
                      </a:pPr>
                      <a:r>
                        <a:rPr lang="en" sz="1000">
                          <a:solidFill>
                            <a:srgbClr val="3C4856"/>
                          </a:solidFill>
                          <a:latin typeface="Poppins SemiBold"/>
                          <a:ea typeface="Poppins SemiBold"/>
                          <a:cs typeface="Poppins SemiBold"/>
                          <a:sym typeface="Poppins SemiBold"/>
                        </a:rPr>
                        <a:t>Review</a:t>
                      </a:r>
                      <a:endParaRPr sz="1200" b="1">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900" b="1">
                          <a:solidFill>
                            <a:srgbClr val="3C4856"/>
                          </a:solidFill>
                          <a:latin typeface="Lato"/>
                          <a:ea typeface="Lato"/>
                          <a:cs typeface="Lato"/>
                          <a:sym typeface="Lato"/>
                        </a:rPr>
                        <a:t>Set a Retrospective: </a:t>
                      </a:r>
                      <a:r>
                        <a:rPr lang="en" sz="800">
                          <a:solidFill>
                            <a:srgbClr val="3C4856"/>
                          </a:solidFill>
                          <a:latin typeface="Lato"/>
                          <a:ea typeface="Lato"/>
                          <a:cs typeface="Lato"/>
                          <a:sym typeface="Lato"/>
                        </a:rPr>
                        <a:t>Gather the team to discuss the learnings from the launch and how to proceed.</a:t>
                      </a:r>
                      <a:endParaRPr sz="800">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1"/>
                  </a:ext>
                </a:extLst>
              </a:tr>
              <a:tr h="453525">
                <a:tc vMerge="1">
                  <a:txBody>
                    <a:bodyPr/>
                    <a:lstStyle/>
                    <a:p>
                      <a:endParaRPr lang="en-US"/>
                    </a:p>
                  </a:txBody>
                  <a:tcPr/>
                </a:tc>
                <a:tc vMerge="1">
                  <a:txBody>
                    <a:bodyPr/>
                    <a:lstStyle/>
                    <a:p>
                      <a:endParaRPr lang="en-US"/>
                    </a:p>
                  </a:txBody>
                  <a:tcPr/>
                </a:tc>
                <a:tc>
                  <a:txBody>
                    <a:bodyPr/>
                    <a:lstStyle/>
                    <a:p>
                      <a:pPr marL="0" lvl="0" indent="0" algn="l" rtl="0">
                        <a:spcBef>
                          <a:spcPts val="0"/>
                        </a:spcBef>
                        <a:spcAft>
                          <a:spcPts val="0"/>
                        </a:spcAft>
                        <a:buNone/>
                      </a:pPr>
                      <a:r>
                        <a:rPr lang="en" sz="900" b="1">
                          <a:solidFill>
                            <a:srgbClr val="3C4856"/>
                          </a:solidFill>
                          <a:latin typeface="Lato"/>
                          <a:ea typeface="Lato"/>
                          <a:cs typeface="Lato"/>
                          <a:sym typeface="Lato"/>
                        </a:rPr>
                        <a:t>Update tasks: </a:t>
                      </a:r>
                      <a:r>
                        <a:rPr lang="en" sz="800">
                          <a:solidFill>
                            <a:srgbClr val="3C4856"/>
                          </a:solidFill>
                          <a:latin typeface="Lato"/>
                          <a:ea typeface="Lato"/>
                          <a:cs typeface="Lato"/>
                          <a:sym typeface="Lato"/>
                        </a:rPr>
                        <a:t>Add to or tweak the checklist as needed.</a:t>
                      </a:r>
                      <a:endParaRPr sz="8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23" name="Google Shape;423;p75"/>
          <p:cNvSpPr txBox="1">
            <a:spLocks noGrp="1"/>
          </p:cNvSpPr>
          <p:nvPr>
            <p:ph type="title" idx="2"/>
          </p:nvPr>
        </p:nvSpPr>
        <p:spPr>
          <a:xfrm>
            <a:off x="4571300" y="421568"/>
            <a:ext cx="3972000" cy="299100"/>
          </a:xfrm>
          <a:prstGeom prst="rect">
            <a:avLst/>
          </a:prstGeom>
        </p:spPr>
        <p:txBody>
          <a:bodyPr spcFirstLastPara="1" wrap="square" lIns="91425" tIns="91425" rIns="91425" bIns="54850" anchor="b" anchorCtr="0">
            <a:noAutofit/>
          </a:bodyPr>
          <a:lstStyle/>
          <a:p>
            <a:pPr marL="0" lvl="0" indent="0" algn="r" rtl="0">
              <a:spcBef>
                <a:spcPts val="0"/>
              </a:spcBef>
              <a:spcAft>
                <a:spcPts val="0"/>
              </a:spcAft>
              <a:buNone/>
            </a:pPr>
            <a:r>
              <a:rPr lang="en"/>
              <a:t>Product Launch Checklist</a:t>
            </a:r>
            <a:endParaRPr/>
          </a:p>
        </p:txBody>
      </p:sp>
      <p:sp>
        <p:nvSpPr>
          <p:cNvPr id="424" name="Google Shape;424;p75"/>
          <p:cNvSpPr/>
          <p:nvPr/>
        </p:nvSpPr>
        <p:spPr>
          <a:xfrm>
            <a:off x="203050" y="225150"/>
            <a:ext cx="1448400" cy="266400"/>
          </a:xfrm>
          <a:prstGeom prst="roundRect">
            <a:avLst>
              <a:gd name="adj" fmla="val 13574"/>
            </a:avLst>
          </a:prstGeom>
          <a:solidFill>
            <a:srgbClr val="EBCA8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5A4316"/>
                </a:solidFill>
                <a:latin typeface="Poppins SemiBold"/>
                <a:ea typeface="Poppins SemiBold"/>
                <a:cs typeface="Poppins SemiBold"/>
                <a:sym typeface="Poppins SemiBold"/>
              </a:rPr>
              <a:t>Add ✅ once completed</a:t>
            </a:r>
            <a:endParaRPr sz="800">
              <a:solidFill>
                <a:srgbClr val="5A4316"/>
              </a:solidFill>
              <a:latin typeface="Poppins SemiBold"/>
              <a:ea typeface="Poppins SemiBold"/>
              <a:cs typeface="Poppins SemiBold"/>
              <a:sym typeface="Poppins Semi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76"/>
          <p:cNvSpPr txBox="1">
            <a:spLocks noGrp="1"/>
          </p:cNvSpPr>
          <p:nvPr>
            <p:ph type="title"/>
          </p:nvPr>
        </p:nvSpPr>
        <p:spPr>
          <a:xfrm>
            <a:off x="606900" y="679257"/>
            <a:ext cx="5931600" cy="42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Open Q&amp;A</a:t>
            </a:r>
            <a:endParaRPr/>
          </a:p>
        </p:txBody>
      </p:sp>
      <p:graphicFrame>
        <p:nvGraphicFramePr>
          <p:cNvPr id="430" name="Google Shape;430;p76"/>
          <p:cNvGraphicFramePr/>
          <p:nvPr/>
        </p:nvGraphicFramePr>
        <p:xfrm>
          <a:off x="606900" y="1356925"/>
          <a:ext cx="7929575" cy="1933175"/>
        </p:xfrm>
        <a:graphic>
          <a:graphicData uri="http://schemas.openxmlformats.org/drawingml/2006/table">
            <a:tbl>
              <a:tblPr>
                <a:noFill/>
                <a:tableStyleId>{BC7CE3B9-7A3E-430C-B493-72D419F4A0D2}</a:tableStyleId>
              </a:tblPr>
              <a:tblGrid>
                <a:gridCol w="1922675">
                  <a:extLst>
                    <a:ext uri="{9D8B030D-6E8A-4147-A177-3AD203B41FA5}">
                      <a16:colId xmlns:a16="http://schemas.microsoft.com/office/drawing/2014/main" val="20000"/>
                    </a:ext>
                  </a:extLst>
                </a:gridCol>
                <a:gridCol w="1184600">
                  <a:extLst>
                    <a:ext uri="{9D8B030D-6E8A-4147-A177-3AD203B41FA5}">
                      <a16:colId xmlns:a16="http://schemas.microsoft.com/office/drawing/2014/main" val="20001"/>
                    </a:ext>
                  </a:extLst>
                </a:gridCol>
                <a:gridCol w="1184600">
                  <a:extLst>
                    <a:ext uri="{9D8B030D-6E8A-4147-A177-3AD203B41FA5}">
                      <a16:colId xmlns:a16="http://schemas.microsoft.com/office/drawing/2014/main" val="20002"/>
                    </a:ext>
                  </a:extLst>
                </a:gridCol>
                <a:gridCol w="1184600">
                  <a:extLst>
                    <a:ext uri="{9D8B030D-6E8A-4147-A177-3AD203B41FA5}">
                      <a16:colId xmlns:a16="http://schemas.microsoft.com/office/drawing/2014/main" val="20003"/>
                    </a:ext>
                  </a:extLst>
                </a:gridCol>
                <a:gridCol w="1184600">
                  <a:extLst>
                    <a:ext uri="{9D8B030D-6E8A-4147-A177-3AD203B41FA5}">
                      <a16:colId xmlns:a16="http://schemas.microsoft.com/office/drawing/2014/main" val="20004"/>
                    </a:ext>
                  </a:extLst>
                </a:gridCol>
                <a:gridCol w="1268500">
                  <a:extLst>
                    <a:ext uri="{9D8B030D-6E8A-4147-A177-3AD203B41FA5}">
                      <a16:colId xmlns:a16="http://schemas.microsoft.com/office/drawing/2014/main" val="20005"/>
                    </a:ext>
                  </a:extLst>
                </a:gridCol>
              </a:tblGrid>
              <a:tr h="381675">
                <a:tc>
                  <a:txBody>
                    <a:bodyPr/>
                    <a:lstStyle/>
                    <a:p>
                      <a:pPr marL="0" lvl="0" indent="0" algn="l" rtl="0">
                        <a:lnSpc>
                          <a:spcPct val="115000"/>
                        </a:lnSpc>
                        <a:spcBef>
                          <a:spcPts val="0"/>
                        </a:spcBef>
                        <a:spcAft>
                          <a:spcPts val="0"/>
                        </a:spcAft>
                        <a:buNone/>
                      </a:pPr>
                      <a:r>
                        <a:rPr lang="en" sz="1000">
                          <a:solidFill>
                            <a:srgbClr val="3C4856"/>
                          </a:solidFill>
                          <a:latin typeface="Poppins SemiBold"/>
                          <a:ea typeface="Poppins SemiBold"/>
                          <a:cs typeface="Poppins SemiBold"/>
                          <a:sym typeface="Poppins SemiBold"/>
                        </a:rPr>
                        <a:t>Topic</a:t>
                      </a:r>
                      <a:endParaRPr sz="1000">
                        <a:solidFill>
                          <a:srgbClr val="3C4856"/>
                        </a:solidFill>
                      </a:endParaRPr>
                    </a:p>
                  </a:txBody>
                  <a:tcPr marL="28575" marR="28575" marT="19050" marB="19050" anchor="b">
                    <a:lnL w="9525" cap="flat" cmpd="sng">
                      <a:solidFill>
                        <a:schemeClr val="accent5">
                          <a:alpha val="0"/>
                        </a:schemeClr>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alpha val="0"/>
                        </a:scheme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3C4856"/>
                          </a:solidFill>
                          <a:latin typeface="Poppins SemiBold"/>
                          <a:ea typeface="Poppins SemiBold"/>
                          <a:cs typeface="Poppins SemiBold"/>
                          <a:sym typeface="Poppins SemiBold"/>
                        </a:rPr>
                        <a:t>Author</a:t>
                      </a:r>
                      <a:endParaRPr sz="1000">
                        <a:solidFill>
                          <a:srgbClr val="3C4856"/>
                        </a:solidFill>
                        <a:latin typeface="Poppins SemiBold"/>
                        <a:ea typeface="Poppins SemiBold"/>
                        <a:cs typeface="Poppins SemiBold"/>
                        <a:sym typeface="Poppins SemiBold"/>
                      </a:endParaRPr>
                    </a:p>
                  </a:txBody>
                  <a:tcPr marL="28575" marR="28575" marT="19050" marB="1905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5"/>
                    </a:solidFill>
                  </a:tcPr>
                </a:tc>
                <a:tc>
                  <a:txBody>
                    <a:bodyPr/>
                    <a:lstStyle/>
                    <a:p>
                      <a:pPr marL="0" lvl="0" indent="0" algn="ctr" rtl="0">
                        <a:lnSpc>
                          <a:spcPct val="115000"/>
                        </a:lnSpc>
                        <a:spcBef>
                          <a:spcPts val="0"/>
                        </a:spcBef>
                        <a:spcAft>
                          <a:spcPts val="0"/>
                        </a:spcAft>
                        <a:buNone/>
                      </a:pPr>
                      <a:r>
                        <a:rPr lang="en" sz="1000">
                          <a:solidFill>
                            <a:srgbClr val="3C4856"/>
                          </a:solidFill>
                          <a:latin typeface="Poppins SemiBold"/>
                          <a:ea typeface="Poppins SemiBold"/>
                          <a:cs typeface="Poppins SemiBold"/>
                          <a:sym typeface="Poppins SemiBold"/>
                        </a:rPr>
                        <a:t>Topic</a:t>
                      </a:r>
                      <a:endParaRPr sz="1000">
                        <a:solidFill>
                          <a:srgbClr val="3C4856"/>
                        </a:solidFill>
                        <a:latin typeface="Poppins SemiBold"/>
                        <a:ea typeface="Poppins SemiBold"/>
                        <a:cs typeface="Poppins SemiBold"/>
                        <a:sym typeface="Poppins SemiBold"/>
                      </a:endParaRPr>
                    </a:p>
                  </a:txBody>
                  <a:tcPr marL="28575" marR="28575" marT="19050" marB="1905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5"/>
                    </a:solidFill>
                  </a:tcPr>
                </a:tc>
                <a:tc>
                  <a:txBody>
                    <a:bodyPr/>
                    <a:lstStyle/>
                    <a:p>
                      <a:pPr marL="0" lvl="0" indent="0" algn="ctr" rtl="0">
                        <a:lnSpc>
                          <a:spcPct val="115000"/>
                        </a:lnSpc>
                        <a:spcBef>
                          <a:spcPts val="0"/>
                        </a:spcBef>
                        <a:spcAft>
                          <a:spcPts val="0"/>
                        </a:spcAft>
                        <a:buNone/>
                      </a:pPr>
                      <a:r>
                        <a:rPr lang="en" sz="1000">
                          <a:solidFill>
                            <a:srgbClr val="3C4856"/>
                          </a:solidFill>
                          <a:latin typeface="Poppins SemiBold"/>
                          <a:ea typeface="Poppins SemiBold"/>
                          <a:cs typeface="Poppins SemiBold"/>
                          <a:sym typeface="Poppins SemiBold"/>
                        </a:rPr>
                        <a:t>Question</a:t>
                      </a:r>
                      <a:endParaRPr sz="1000">
                        <a:solidFill>
                          <a:srgbClr val="3C4856"/>
                        </a:solidFill>
                        <a:latin typeface="Poppins SemiBold"/>
                        <a:ea typeface="Poppins SemiBold"/>
                        <a:cs typeface="Poppins SemiBold"/>
                        <a:sym typeface="Poppins SemiBold"/>
                      </a:endParaRPr>
                    </a:p>
                  </a:txBody>
                  <a:tcPr marL="28575" marR="28575" marT="19050" marB="1905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5"/>
                    </a:solidFill>
                  </a:tcPr>
                </a:tc>
                <a:tc>
                  <a:txBody>
                    <a:bodyPr/>
                    <a:lstStyle/>
                    <a:p>
                      <a:pPr marL="0" lvl="0" indent="0" algn="ctr" rtl="0">
                        <a:lnSpc>
                          <a:spcPct val="115000"/>
                        </a:lnSpc>
                        <a:spcBef>
                          <a:spcPts val="0"/>
                        </a:spcBef>
                        <a:spcAft>
                          <a:spcPts val="0"/>
                        </a:spcAft>
                        <a:buNone/>
                      </a:pPr>
                      <a:r>
                        <a:rPr lang="en" sz="1000">
                          <a:solidFill>
                            <a:srgbClr val="3C4856"/>
                          </a:solidFill>
                          <a:latin typeface="Poppins SemiBold"/>
                          <a:ea typeface="Poppins SemiBold"/>
                          <a:cs typeface="Poppins SemiBold"/>
                          <a:sym typeface="Poppins SemiBold"/>
                        </a:rPr>
                        <a:t>Answer</a:t>
                      </a:r>
                      <a:endParaRPr sz="1000">
                        <a:solidFill>
                          <a:srgbClr val="3C4856"/>
                        </a:solidFill>
                        <a:latin typeface="Poppins SemiBold"/>
                        <a:ea typeface="Poppins SemiBold"/>
                        <a:cs typeface="Poppins SemiBold"/>
                        <a:sym typeface="Poppins SemiBold"/>
                      </a:endParaRPr>
                    </a:p>
                  </a:txBody>
                  <a:tcPr marL="28575" marR="28575" marT="19050" marB="1905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5"/>
                    </a:solidFill>
                  </a:tcPr>
                </a:tc>
                <a:tc>
                  <a:txBody>
                    <a:bodyPr/>
                    <a:lstStyle/>
                    <a:p>
                      <a:pPr marL="0" lvl="0" indent="0" algn="ctr" rtl="0">
                        <a:lnSpc>
                          <a:spcPct val="115000"/>
                        </a:lnSpc>
                        <a:spcBef>
                          <a:spcPts val="0"/>
                        </a:spcBef>
                        <a:spcAft>
                          <a:spcPts val="0"/>
                        </a:spcAft>
                        <a:buNone/>
                      </a:pPr>
                      <a:r>
                        <a:rPr lang="en" sz="1000">
                          <a:solidFill>
                            <a:srgbClr val="3C4856"/>
                          </a:solidFill>
                          <a:latin typeface="Poppins SemiBold"/>
                          <a:ea typeface="Poppins SemiBold"/>
                          <a:cs typeface="Poppins SemiBold"/>
                          <a:sym typeface="Poppins SemiBold"/>
                        </a:rPr>
                        <a:t>Owner</a:t>
                      </a:r>
                      <a:endParaRPr sz="1000">
                        <a:solidFill>
                          <a:srgbClr val="3C4856"/>
                        </a:solidFill>
                        <a:latin typeface="Poppins SemiBold"/>
                        <a:ea typeface="Poppins SemiBold"/>
                        <a:cs typeface="Poppins SemiBold"/>
                        <a:sym typeface="Poppins SemiBold"/>
                      </a:endParaRPr>
                    </a:p>
                  </a:txBody>
                  <a:tcPr marL="28575" marR="28575" marT="19050" marB="1905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387875">
                <a:tc>
                  <a:txBody>
                    <a:bodyPr/>
                    <a:lstStyle/>
                    <a:p>
                      <a:pPr marL="457200" lvl="0" indent="-317500" algn="l" rtl="0">
                        <a:spcBef>
                          <a:spcPts val="0"/>
                        </a:spcBef>
                        <a:spcAft>
                          <a:spcPts val="0"/>
                        </a:spcAft>
                        <a:buClr>
                          <a:schemeClr val="accent1"/>
                        </a:buClr>
                        <a:buSzPts val="1400"/>
                        <a:buChar char="●"/>
                      </a:pPr>
                      <a:endParaRPr>
                        <a:solidFill>
                          <a:schemeClr val="accent1"/>
                        </a:solidFill>
                      </a:endParaRPr>
                    </a:p>
                  </a:txBody>
                  <a:tcPr marL="28575" marR="28575" marT="19050" marB="19050" anchor="ctr">
                    <a:lnL w="9525" cap="flat" cmpd="sng">
                      <a:solidFill>
                        <a:schemeClr val="accent5">
                          <a:alpha val="0"/>
                        </a:schemeClr>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a:p>
                  </a:txBody>
                  <a:tcPr marL="91425" marR="91425" marT="19050" marB="1905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28575" cap="flat" cmpd="sng">
                      <a:solidFill>
                        <a:schemeClr val="lt1"/>
                      </a:solidFill>
                      <a:prstDash val="solid"/>
                      <a:round/>
                      <a:headEnd type="none" w="sm" len="sm"/>
                      <a:tailEnd type="none" w="sm" len="sm"/>
                    </a:lnT>
                    <a:lnB w="9525" cap="flat" cmpd="sng">
                      <a:solidFill>
                        <a:schemeClr val="accent5">
                          <a:alpha val="0"/>
                        </a:scheme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000">
                        <a:solidFill>
                          <a:srgbClr val="3C4856"/>
                        </a:solidFill>
                        <a:latin typeface="Poppins SemiBold"/>
                        <a:ea typeface="Poppins SemiBold"/>
                        <a:cs typeface="Poppins SemiBold"/>
                        <a:sym typeface="Poppins SemiBold"/>
                      </a:endParaRPr>
                    </a:p>
                  </a:txBody>
                  <a:tcPr marL="91425" marR="91425" marT="19050" marB="1905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28575" cap="flat" cmpd="sng">
                      <a:solidFill>
                        <a:schemeClr val="lt1"/>
                      </a:solidFill>
                      <a:prstDash val="solid"/>
                      <a:round/>
                      <a:headEnd type="none" w="sm" len="sm"/>
                      <a:tailEnd type="none" w="sm" len="sm"/>
                    </a:lnT>
                    <a:lnB w="9525"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19050" marB="1905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28575" cap="flat" cmpd="sng">
                      <a:solidFill>
                        <a:schemeClr val="lt1"/>
                      </a:solidFill>
                      <a:prstDash val="solid"/>
                      <a:round/>
                      <a:headEnd type="none" w="sm" len="sm"/>
                      <a:tailEnd type="none" w="sm" len="sm"/>
                    </a:lnT>
                    <a:lnB w="9525"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19050" marB="1905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28575" cap="flat" cmpd="sng">
                      <a:solidFill>
                        <a:schemeClr val="lt1"/>
                      </a:solidFill>
                      <a:prstDash val="solid"/>
                      <a:round/>
                      <a:headEnd type="none" w="sm" len="sm"/>
                      <a:tailEnd type="none" w="sm" len="sm"/>
                    </a:lnT>
                    <a:lnB w="9525"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19050" marB="1905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28575" cap="flat" cmpd="sng">
                      <a:solidFill>
                        <a:schemeClr val="lt1"/>
                      </a:solidFill>
                      <a:prstDash val="solid"/>
                      <a:round/>
                      <a:headEnd type="none" w="sm" len="sm"/>
                      <a:tailEnd type="none" w="sm" len="sm"/>
                    </a:lnT>
                    <a:lnB w="9525" cap="flat" cmpd="sng">
                      <a:solidFill>
                        <a:schemeClr val="accent5">
                          <a:alpha val="0"/>
                        </a:schemeClr>
                      </a:solidFill>
                      <a:prstDash val="solid"/>
                      <a:round/>
                      <a:headEnd type="none" w="sm" len="sm"/>
                      <a:tailEnd type="none" w="sm" len="sm"/>
                    </a:lnB>
                  </a:tcPr>
                </a:tc>
                <a:extLst>
                  <a:ext uri="{0D108BD9-81ED-4DB2-BD59-A6C34878D82A}">
                    <a16:rowId xmlns:a16="http://schemas.microsoft.com/office/drawing/2014/main" val="10001"/>
                  </a:ext>
                </a:extLst>
              </a:tr>
              <a:tr h="387875">
                <a:tc>
                  <a:txBody>
                    <a:bodyPr/>
                    <a:lstStyle/>
                    <a:p>
                      <a:pPr marL="457200" lvl="0" indent="-317500" algn="l" rtl="0">
                        <a:spcBef>
                          <a:spcPts val="0"/>
                        </a:spcBef>
                        <a:spcAft>
                          <a:spcPts val="0"/>
                        </a:spcAft>
                        <a:buClr>
                          <a:schemeClr val="accent1"/>
                        </a:buClr>
                        <a:buSzPts val="1400"/>
                        <a:buChar char="●"/>
                      </a:pPr>
                      <a:endParaRPr>
                        <a:solidFill>
                          <a:schemeClr val="accent1"/>
                        </a:solidFill>
                      </a:endParaRPr>
                    </a:p>
                  </a:txBody>
                  <a:tcPr marL="28575" marR="28575" marT="19050" marB="19050" anchor="ctr">
                    <a:lnL w="9525" cap="flat" cmpd="sng">
                      <a:solidFill>
                        <a:schemeClr val="accent5">
                          <a:alpha val="0"/>
                        </a:schemeClr>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3C4856"/>
                        </a:solidFill>
                        <a:latin typeface="Lato"/>
                        <a:ea typeface="Lato"/>
                        <a:cs typeface="Lato"/>
                        <a:sym typeface="Lato"/>
                      </a:endParaRPr>
                    </a:p>
                  </a:txBody>
                  <a:tcPr marL="91425" marR="91425" marT="19050" marB="1905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3C4856"/>
                        </a:solidFill>
                        <a:latin typeface="Lato"/>
                        <a:ea typeface="Lato"/>
                        <a:cs typeface="Lato"/>
                        <a:sym typeface="Lato"/>
                      </a:endParaRPr>
                    </a:p>
                  </a:txBody>
                  <a:tcPr marL="91425" marR="91425" marT="19050" marB="1905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3C4856"/>
                        </a:solidFill>
                        <a:latin typeface="Lato"/>
                        <a:ea typeface="Lato"/>
                        <a:cs typeface="Lato"/>
                        <a:sym typeface="Lato"/>
                      </a:endParaRPr>
                    </a:p>
                  </a:txBody>
                  <a:tcPr marL="91425" marR="91425" marT="19050" marB="1905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3C4856"/>
                        </a:solidFill>
                        <a:latin typeface="Lato"/>
                        <a:ea typeface="Lato"/>
                        <a:cs typeface="Lato"/>
                        <a:sym typeface="Lato"/>
                      </a:endParaRPr>
                    </a:p>
                  </a:txBody>
                  <a:tcPr marL="91425" marR="91425" marT="19050" marB="1905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3C4856"/>
                        </a:solidFill>
                        <a:latin typeface="Lato"/>
                        <a:ea typeface="Lato"/>
                        <a:cs typeface="Lato"/>
                        <a:sym typeface="Lato"/>
                      </a:endParaRPr>
                    </a:p>
                  </a:txBody>
                  <a:tcPr marL="91425" marR="91425" marT="19050" marB="1905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alpha val="0"/>
                        </a:schemeClr>
                      </a:solidFill>
                      <a:prstDash val="solid"/>
                      <a:round/>
                      <a:headEnd type="none" w="sm" len="sm"/>
                      <a:tailEnd type="none" w="sm" len="sm"/>
                    </a:lnB>
                  </a:tcPr>
                </a:tc>
                <a:extLst>
                  <a:ext uri="{0D108BD9-81ED-4DB2-BD59-A6C34878D82A}">
                    <a16:rowId xmlns:a16="http://schemas.microsoft.com/office/drawing/2014/main" val="10002"/>
                  </a:ext>
                </a:extLst>
              </a:tr>
              <a:tr h="387875">
                <a:tc>
                  <a:txBody>
                    <a:bodyPr/>
                    <a:lstStyle/>
                    <a:p>
                      <a:pPr marL="457200" lvl="0" indent="-317500" algn="l" rtl="0">
                        <a:spcBef>
                          <a:spcPts val="0"/>
                        </a:spcBef>
                        <a:spcAft>
                          <a:spcPts val="0"/>
                        </a:spcAft>
                        <a:buClr>
                          <a:schemeClr val="accent1"/>
                        </a:buClr>
                        <a:buSzPts val="1400"/>
                        <a:buChar char="●"/>
                      </a:pPr>
                      <a:endParaRPr>
                        <a:solidFill>
                          <a:schemeClr val="accent1"/>
                        </a:solidFill>
                      </a:endParaRPr>
                    </a:p>
                  </a:txBody>
                  <a:tcPr marL="28575" marR="28575" marT="19050" marB="19050" anchor="ctr">
                    <a:lnL w="9525" cap="flat" cmpd="sng">
                      <a:solidFill>
                        <a:schemeClr val="accent5">
                          <a:alpha val="0"/>
                        </a:schemeClr>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3C4856"/>
                        </a:solidFill>
                        <a:latin typeface="Lato"/>
                        <a:ea typeface="Lato"/>
                        <a:cs typeface="Lato"/>
                        <a:sym typeface="Lato"/>
                      </a:endParaRPr>
                    </a:p>
                  </a:txBody>
                  <a:tcPr marL="91425" marR="91425" marT="19050" marB="1905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3C4856"/>
                        </a:solidFill>
                        <a:latin typeface="Lato"/>
                        <a:ea typeface="Lato"/>
                        <a:cs typeface="Lato"/>
                        <a:sym typeface="Lato"/>
                      </a:endParaRPr>
                    </a:p>
                  </a:txBody>
                  <a:tcPr marL="91425" marR="91425" marT="19050" marB="1905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3C4856"/>
                        </a:solidFill>
                        <a:latin typeface="Lato"/>
                        <a:ea typeface="Lato"/>
                        <a:cs typeface="Lato"/>
                        <a:sym typeface="Lato"/>
                      </a:endParaRPr>
                    </a:p>
                  </a:txBody>
                  <a:tcPr marL="91425" marR="91425" marT="19050" marB="1905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3C4856"/>
                        </a:solidFill>
                        <a:latin typeface="Lato"/>
                        <a:ea typeface="Lato"/>
                        <a:cs typeface="Lato"/>
                        <a:sym typeface="Lato"/>
                      </a:endParaRPr>
                    </a:p>
                  </a:txBody>
                  <a:tcPr marL="91425" marR="91425" marT="19050" marB="1905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3C4856"/>
                        </a:solidFill>
                        <a:latin typeface="Lato"/>
                        <a:ea typeface="Lato"/>
                        <a:cs typeface="Lato"/>
                        <a:sym typeface="Lato"/>
                      </a:endParaRPr>
                    </a:p>
                  </a:txBody>
                  <a:tcPr marL="91425" marR="91425" marT="19050" marB="1905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alpha val="0"/>
                        </a:schemeClr>
                      </a:solidFill>
                      <a:prstDash val="solid"/>
                      <a:round/>
                      <a:headEnd type="none" w="sm" len="sm"/>
                      <a:tailEnd type="none" w="sm" len="sm"/>
                    </a:lnB>
                  </a:tcPr>
                </a:tc>
                <a:extLst>
                  <a:ext uri="{0D108BD9-81ED-4DB2-BD59-A6C34878D82A}">
                    <a16:rowId xmlns:a16="http://schemas.microsoft.com/office/drawing/2014/main" val="10003"/>
                  </a:ext>
                </a:extLst>
              </a:tr>
              <a:tr h="387875">
                <a:tc>
                  <a:txBody>
                    <a:bodyPr/>
                    <a:lstStyle/>
                    <a:p>
                      <a:pPr marL="0" lvl="0" indent="0" algn="l" rtl="0">
                        <a:spcBef>
                          <a:spcPts val="0"/>
                        </a:spcBef>
                        <a:spcAft>
                          <a:spcPts val="0"/>
                        </a:spcAft>
                        <a:buNone/>
                      </a:pPr>
                      <a:endParaRPr/>
                    </a:p>
                  </a:txBody>
                  <a:tcPr marL="28575" marR="28575" marT="19050" marB="19050" anchor="ctr">
                    <a:lnL w="9525" cap="flat" cmpd="sng">
                      <a:solidFill>
                        <a:schemeClr val="accent5">
                          <a:alpha val="0"/>
                        </a:schemeClr>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3C4856"/>
                        </a:solidFill>
                        <a:latin typeface="Lato"/>
                        <a:ea typeface="Lato"/>
                        <a:cs typeface="Lato"/>
                        <a:sym typeface="Lato"/>
                      </a:endParaRPr>
                    </a:p>
                  </a:txBody>
                  <a:tcPr marL="91425" marR="91425" marT="19050" marB="1905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3C4856"/>
                        </a:solidFill>
                        <a:latin typeface="Lato"/>
                        <a:ea typeface="Lato"/>
                        <a:cs typeface="Lato"/>
                        <a:sym typeface="Lato"/>
                      </a:endParaRPr>
                    </a:p>
                  </a:txBody>
                  <a:tcPr marL="91425" marR="91425" marT="19050" marB="1905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3C4856"/>
                        </a:solidFill>
                        <a:latin typeface="Lato"/>
                        <a:ea typeface="Lato"/>
                        <a:cs typeface="Lato"/>
                        <a:sym typeface="Lato"/>
                      </a:endParaRPr>
                    </a:p>
                  </a:txBody>
                  <a:tcPr marL="91425" marR="91425" marT="19050" marB="1905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3C4856"/>
                        </a:solidFill>
                        <a:latin typeface="Lato"/>
                        <a:ea typeface="Lato"/>
                        <a:cs typeface="Lato"/>
                        <a:sym typeface="Lato"/>
                      </a:endParaRPr>
                    </a:p>
                  </a:txBody>
                  <a:tcPr marL="91425" marR="91425" marT="19050" marB="1905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3C4856"/>
                        </a:solidFill>
                        <a:latin typeface="Lato"/>
                        <a:ea typeface="Lato"/>
                        <a:cs typeface="Lato"/>
                        <a:sym typeface="Lato"/>
                      </a:endParaRPr>
                    </a:p>
                  </a:txBody>
                  <a:tcPr marL="91425" marR="91425" marT="19050" marB="1905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alpha val="0"/>
                        </a:scheme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431" name="Google Shape;431;p76"/>
          <p:cNvSpPr txBox="1">
            <a:spLocks noGrp="1"/>
          </p:cNvSpPr>
          <p:nvPr>
            <p:ph type="title" idx="2"/>
          </p:nvPr>
        </p:nvSpPr>
        <p:spPr>
          <a:xfrm>
            <a:off x="4571300" y="421568"/>
            <a:ext cx="3972000" cy="299100"/>
          </a:xfrm>
          <a:prstGeom prst="rect">
            <a:avLst/>
          </a:prstGeom>
        </p:spPr>
        <p:txBody>
          <a:bodyPr spcFirstLastPara="1" wrap="square" lIns="91425" tIns="91425" rIns="91425" bIns="54850" anchor="b" anchorCtr="0">
            <a:noAutofit/>
          </a:bodyPr>
          <a:lstStyle/>
          <a:p>
            <a:pPr marL="0" lvl="0" indent="0" algn="r" rtl="0">
              <a:spcBef>
                <a:spcPts val="0"/>
              </a:spcBef>
              <a:spcAft>
                <a:spcPts val="0"/>
              </a:spcAft>
              <a:buNone/>
            </a:pPr>
            <a:r>
              <a:rPr lang="en" sz="1100" b="0">
                <a:solidFill>
                  <a:schemeClr val="accent4"/>
                </a:solidFill>
                <a:latin typeface="Poppins SemiBold"/>
                <a:ea typeface="Poppins SemiBold"/>
                <a:cs typeface="Poppins SemiBold"/>
                <a:sym typeface="Poppins SemiBold"/>
              </a:rPr>
              <a:t>Product Launch Checklist</a:t>
            </a:r>
            <a:endParaRPr sz="1100" b="0">
              <a:solidFill>
                <a:schemeClr val="accent4"/>
              </a:solidFill>
              <a:latin typeface="Poppins SemiBold"/>
              <a:ea typeface="Poppins SemiBold"/>
              <a:cs typeface="Poppins SemiBold"/>
              <a:sym typeface="Poppins SemiBold"/>
            </a:endParaRPr>
          </a:p>
        </p:txBody>
      </p:sp>
      <p:sp>
        <p:nvSpPr>
          <p:cNvPr id="432" name="Google Shape;432;p76"/>
          <p:cNvSpPr/>
          <p:nvPr/>
        </p:nvSpPr>
        <p:spPr>
          <a:xfrm>
            <a:off x="203050" y="225150"/>
            <a:ext cx="1448400" cy="266400"/>
          </a:xfrm>
          <a:prstGeom prst="roundRect">
            <a:avLst>
              <a:gd name="adj" fmla="val 13574"/>
            </a:avLst>
          </a:prstGeom>
          <a:solidFill>
            <a:srgbClr val="EBCA8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5A4316"/>
                </a:solidFill>
                <a:latin typeface="Poppins SemiBold"/>
                <a:ea typeface="Poppins SemiBold"/>
                <a:cs typeface="Poppins SemiBold"/>
                <a:sym typeface="Poppins SemiBold"/>
              </a:rPr>
              <a:t>Add ✅ once completed</a:t>
            </a:r>
            <a:endParaRPr sz="800">
              <a:solidFill>
                <a:srgbClr val="5A4316"/>
              </a:solidFill>
              <a:latin typeface="Poppins SemiBold"/>
              <a:ea typeface="Poppins SemiBold"/>
              <a:cs typeface="Poppins SemiBold"/>
              <a:sym typeface="Poppins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7"/>
          <p:cNvSpPr txBox="1">
            <a:spLocks noGrp="1"/>
          </p:cNvSpPr>
          <p:nvPr>
            <p:ph type="title"/>
          </p:nvPr>
        </p:nvSpPr>
        <p:spPr>
          <a:xfrm>
            <a:off x="606900" y="819094"/>
            <a:ext cx="5931600" cy="42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Product Launch Checklist:</a:t>
            </a:r>
            <a:endParaRPr/>
          </a:p>
        </p:txBody>
      </p:sp>
      <p:sp>
        <p:nvSpPr>
          <p:cNvPr id="438" name="Google Shape;438;p77"/>
          <p:cNvSpPr txBox="1">
            <a:spLocks noGrp="1"/>
          </p:cNvSpPr>
          <p:nvPr>
            <p:ph type="body" idx="4294967295"/>
          </p:nvPr>
        </p:nvSpPr>
        <p:spPr>
          <a:xfrm>
            <a:off x="725375" y="1347100"/>
            <a:ext cx="5868900" cy="3071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Identify Your Customer</a:t>
            </a:r>
            <a:endParaRPr dirty="0"/>
          </a:p>
          <a:p>
            <a:pPr marL="457200" lvl="0" indent="-317500" algn="l" rtl="0">
              <a:spcBef>
                <a:spcPts val="0"/>
              </a:spcBef>
              <a:spcAft>
                <a:spcPts val="0"/>
              </a:spcAft>
              <a:buSzPts val="1400"/>
              <a:buChar char="●"/>
            </a:pPr>
            <a:r>
              <a:rPr lang="en" dirty="0"/>
              <a:t>Have a clear positioning statement</a:t>
            </a:r>
            <a:endParaRPr dirty="0"/>
          </a:p>
          <a:p>
            <a:pPr marL="457200" lvl="0" indent="-317500" algn="l" rtl="0">
              <a:spcBef>
                <a:spcPts val="0"/>
              </a:spcBef>
              <a:spcAft>
                <a:spcPts val="0"/>
              </a:spcAft>
              <a:buSzPts val="1400"/>
              <a:buChar char="●"/>
            </a:pPr>
            <a:r>
              <a:rPr lang="en" dirty="0"/>
              <a:t>Pitch your Positioning to Stakeholders.</a:t>
            </a:r>
            <a:endParaRPr dirty="0"/>
          </a:p>
          <a:p>
            <a:pPr marL="457200" lvl="0" indent="-317500" algn="l" rtl="0">
              <a:spcBef>
                <a:spcPts val="0"/>
              </a:spcBef>
              <a:spcAft>
                <a:spcPts val="0"/>
              </a:spcAft>
              <a:buSzPts val="1400"/>
              <a:buChar char="●"/>
            </a:pPr>
            <a:r>
              <a:rPr lang="en" dirty="0"/>
              <a:t>Plan your </a:t>
            </a:r>
            <a:r>
              <a:rPr lang="en" dirty="0">
                <a:solidFill>
                  <a:schemeClr val="tx1"/>
                </a:solidFill>
              </a:rPr>
              <a:t>GTM strategy</a:t>
            </a:r>
            <a:endParaRPr dirty="0">
              <a:solidFill>
                <a:schemeClr val="tx1"/>
              </a:solidFill>
            </a:endParaRPr>
          </a:p>
          <a:p>
            <a:pPr marL="457200" lvl="0" indent="-317500" algn="l" rtl="0">
              <a:spcBef>
                <a:spcPts val="0"/>
              </a:spcBef>
              <a:spcAft>
                <a:spcPts val="0"/>
              </a:spcAft>
              <a:buSzPts val="1400"/>
              <a:buChar char="●"/>
            </a:pPr>
            <a:r>
              <a:rPr lang="en" dirty="0"/>
              <a:t>Set your goals for the Launch</a:t>
            </a:r>
            <a:endParaRPr dirty="0"/>
          </a:p>
          <a:p>
            <a:pPr marL="457200" lvl="0" indent="-317500" algn="l" rtl="0">
              <a:spcBef>
                <a:spcPts val="0"/>
              </a:spcBef>
              <a:spcAft>
                <a:spcPts val="0"/>
              </a:spcAft>
              <a:buSzPts val="1400"/>
              <a:buChar char="●"/>
            </a:pPr>
            <a:r>
              <a:rPr lang="en" dirty="0"/>
              <a:t>Create Promotional Communication</a:t>
            </a:r>
            <a:endParaRPr dirty="0"/>
          </a:p>
          <a:p>
            <a:pPr marL="457200" lvl="0" indent="-317500" algn="l" rtl="0">
              <a:spcBef>
                <a:spcPts val="0"/>
              </a:spcBef>
              <a:spcAft>
                <a:spcPts val="0"/>
              </a:spcAft>
              <a:buSzPts val="1400"/>
              <a:buChar char="●"/>
            </a:pPr>
            <a:r>
              <a:rPr lang="en" dirty="0"/>
              <a:t>Prepare your Team</a:t>
            </a:r>
            <a:endParaRPr dirty="0"/>
          </a:p>
          <a:p>
            <a:pPr marL="457200" lvl="0" indent="-317500" algn="l" rtl="0">
              <a:spcBef>
                <a:spcPts val="0"/>
              </a:spcBef>
              <a:spcAft>
                <a:spcPts val="0"/>
              </a:spcAft>
              <a:buSzPts val="1400"/>
              <a:buChar char="●"/>
            </a:pPr>
            <a:r>
              <a:rPr lang="en" dirty="0"/>
              <a:t>Internal Release</a:t>
            </a:r>
            <a:endParaRPr dirty="0"/>
          </a:p>
          <a:p>
            <a:pPr marL="457200" lvl="0" indent="-317500" algn="l" rtl="0">
              <a:spcBef>
                <a:spcPts val="0"/>
              </a:spcBef>
              <a:spcAft>
                <a:spcPts val="0"/>
              </a:spcAft>
              <a:buSzPts val="1400"/>
              <a:buChar char="●"/>
            </a:pPr>
            <a:r>
              <a:rPr lang="en" dirty="0"/>
              <a:t>External Customer Release</a:t>
            </a:r>
            <a:endParaRPr dirty="0"/>
          </a:p>
          <a:p>
            <a:pPr marL="457200" lvl="0" indent="-317500" algn="l" rtl="0">
              <a:spcBef>
                <a:spcPts val="0"/>
              </a:spcBef>
              <a:spcAft>
                <a:spcPts val="0"/>
              </a:spcAft>
              <a:buSzPts val="1400"/>
              <a:buChar char="●"/>
            </a:pPr>
            <a:r>
              <a:rPr lang="en" dirty="0"/>
              <a:t>Track Progress against </a:t>
            </a:r>
            <a:r>
              <a:rPr lang="en" dirty="0">
                <a:solidFill>
                  <a:schemeClr val="tx1"/>
                </a:solidFill>
              </a:rPr>
              <a:t>OKRs</a:t>
            </a:r>
            <a:endParaRPr dirty="0">
              <a:solidFill>
                <a:schemeClr val="tx1"/>
              </a:solidFill>
            </a:endParaRPr>
          </a:p>
          <a:p>
            <a:pPr marL="457200" lvl="0" indent="-317500" algn="l" rtl="0">
              <a:spcBef>
                <a:spcPts val="0"/>
              </a:spcBef>
              <a:spcAft>
                <a:spcPts val="0"/>
              </a:spcAft>
              <a:buSzPts val="1400"/>
              <a:buChar char="●"/>
            </a:pPr>
            <a:r>
              <a:rPr lang="en" dirty="0"/>
              <a:t>Set a Retrospective </a:t>
            </a:r>
            <a:endParaRPr dirty="0"/>
          </a:p>
          <a:p>
            <a:pPr marL="457200" lvl="0" indent="-317500" algn="l" rtl="0">
              <a:spcBef>
                <a:spcPts val="0"/>
              </a:spcBef>
              <a:spcAft>
                <a:spcPts val="0"/>
              </a:spcAft>
              <a:buSzPts val="1400"/>
              <a:buChar char="●"/>
            </a:pPr>
            <a:r>
              <a:rPr lang="en" dirty="0"/>
              <a:t>Celebrate with Your Team</a:t>
            </a:r>
            <a:endParaRPr dirty="0"/>
          </a:p>
        </p:txBody>
      </p:sp>
      <p:sp>
        <p:nvSpPr>
          <p:cNvPr id="439" name="Google Shape;439;p77"/>
          <p:cNvSpPr txBox="1">
            <a:spLocks noGrp="1"/>
          </p:cNvSpPr>
          <p:nvPr>
            <p:ph type="title" idx="3"/>
          </p:nvPr>
        </p:nvSpPr>
        <p:spPr>
          <a:xfrm>
            <a:off x="4571300" y="421568"/>
            <a:ext cx="3972000" cy="299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100"/>
              <a:t>Product Launch Checklist</a:t>
            </a:r>
            <a:endParaRPr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43"/>
        <p:cNvGrpSpPr/>
        <p:nvPr/>
      </p:nvGrpSpPr>
      <p:grpSpPr>
        <a:xfrm>
          <a:off x="0" y="0"/>
          <a:ext cx="0" cy="0"/>
          <a:chOff x="0" y="0"/>
          <a:chExt cx="0" cy="0"/>
        </a:xfrm>
      </p:grpSpPr>
      <p:sp>
        <p:nvSpPr>
          <p:cNvPr id="444" name="Google Shape;444;p78"/>
          <p:cNvSpPr txBox="1">
            <a:spLocks noGrp="1"/>
          </p:cNvSpPr>
          <p:nvPr>
            <p:ph type="title"/>
          </p:nvPr>
        </p:nvSpPr>
        <p:spPr>
          <a:xfrm>
            <a:off x="905186" y="780371"/>
            <a:ext cx="6251100" cy="190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solidFill>
                  <a:srgbClr val="C00000"/>
                </a:solidFill>
              </a:rPr>
              <a:t>Release Checklist</a:t>
            </a:r>
            <a:endParaRPr sz="3200" dirty="0">
              <a:solidFill>
                <a:srgbClr val="C00000"/>
              </a:solidFill>
            </a:endParaRPr>
          </a:p>
          <a:p>
            <a:pPr marL="0" lvl="0" indent="0" algn="l" rtl="0">
              <a:spcBef>
                <a:spcPts val="0"/>
              </a:spcBef>
              <a:spcAft>
                <a:spcPts val="0"/>
              </a:spcAft>
              <a:buNone/>
            </a:pPr>
            <a:r>
              <a:rPr lang="en" sz="3200" dirty="0">
                <a:solidFill>
                  <a:srgbClr val="C00000"/>
                </a:solidFill>
              </a:rPr>
              <a:t>(Day of Launch)</a:t>
            </a:r>
            <a:endParaRPr sz="3200" dirty="0">
              <a:solidFill>
                <a:srgbClr val="C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9"/>
          <p:cNvSpPr txBox="1">
            <a:spLocks noGrp="1"/>
          </p:cNvSpPr>
          <p:nvPr>
            <p:ph type="title"/>
          </p:nvPr>
        </p:nvSpPr>
        <p:spPr>
          <a:xfrm>
            <a:off x="606900" y="679250"/>
            <a:ext cx="3837600" cy="42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General Product Release Checklist </a:t>
            </a:r>
            <a:endParaRPr/>
          </a:p>
        </p:txBody>
      </p:sp>
      <p:graphicFrame>
        <p:nvGraphicFramePr>
          <p:cNvPr id="450" name="Google Shape;450;p79"/>
          <p:cNvGraphicFramePr/>
          <p:nvPr/>
        </p:nvGraphicFramePr>
        <p:xfrm>
          <a:off x="1232500" y="1258020"/>
          <a:ext cx="6771275" cy="3617555"/>
        </p:xfrm>
        <a:graphic>
          <a:graphicData uri="http://schemas.openxmlformats.org/drawingml/2006/table">
            <a:tbl>
              <a:tblPr>
                <a:noFill/>
                <a:tableStyleId>{2B99866E-18C3-4312-AD2C-E9C3A1EAF17B}</a:tableStyleId>
              </a:tblPr>
              <a:tblGrid>
                <a:gridCol w="1659650">
                  <a:extLst>
                    <a:ext uri="{9D8B030D-6E8A-4147-A177-3AD203B41FA5}">
                      <a16:colId xmlns:a16="http://schemas.microsoft.com/office/drawing/2014/main" val="20000"/>
                    </a:ext>
                  </a:extLst>
                </a:gridCol>
                <a:gridCol w="4417975">
                  <a:extLst>
                    <a:ext uri="{9D8B030D-6E8A-4147-A177-3AD203B41FA5}">
                      <a16:colId xmlns:a16="http://schemas.microsoft.com/office/drawing/2014/main" val="20001"/>
                    </a:ext>
                  </a:extLst>
                </a:gridCol>
                <a:gridCol w="693650">
                  <a:extLst>
                    <a:ext uri="{9D8B030D-6E8A-4147-A177-3AD203B41FA5}">
                      <a16:colId xmlns:a16="http://schemas.microsoft.com/office/drawing/2014/main" val="20002"/>
                    </a:ext>
                  </a:extLst>
                </a:gridCol>
              </a:tblGrid>
              <a:tr h="223050">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Task</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Descriptions</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Status</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361550">
                <a:tc>
                  <a:txBody>
                    <a:bodyPr/>
                    <a:lstStyle/>
                    <a:p>
                      <a:pPr marL="0" lvl="0" indent="0" algn="l" rtl="0">
                        <a:spcBef>
                          <a:spcPts val="0"/>
                        </a:spcBef>
                        <a:spcAft>
                          <a:spcPts val="0"/>
                        </a:spcAft>
                        <a:buNone/>
                      </a:pPr>
                      <a:r>
                        <a:rPr lang="en" sz="900" b="1">
                          <a:solidFill>
                            <a:srgbClr val="374151"/>
                          </a:solidFill>
                          <a:latin typeface="Lato"/>
                          <a:ea typeface="Lato"/>
                          <a:cs typeface="Lato"/>
                          <a:sym typeface="Lato"/>
                        </a:rPr>
                        <a:t>Conduct final testing</a:t>
                      </a:r>
                      <a:endParaRPr sz="9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Ensure the product is free of bugs and runs smoothly.</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1"/>
                  </a:ext>
                </a:extLst>
              </a:tr>
              <a:tr h="424450">
                <a:tc>
                  <a:txBody>
                    <a:bodyPr/>
                    <a:lstStyle/>
                    <a:p>
                      <a:pPr marL="0" lvl="0" indent="0" algn="l" rtl="0">
                        <a:spcBef>
                          <a:spcPts val="0"/>
                        </a:spcBef>
                        <a:spcAft>
                          <a:spcPts val="0"/>
                        </a:spcAft>
                        <a:buNone/>
                      </a:pPr>
                      <a:r>
                        <a:rPr lang="en" sz="900" b="1">
                          <a:solidFill>
                            <a:srgbClr val="374151"/>
                          </a:solidFill>
                          <a:latin typeface="Lato"/>
                          <a:ea typeface="Lato"/>
                          <a:cs typeface="Lato"/>
                          <a:sym typeface="Lato"/>
                        </a:rPr>
                        <a:t>Verify documentation</a:t>
                      </a:r>
                      <a:endParaRPr sz="9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Review user manuals, technical documentation, and release notes to ensure they are complete, accurate, and up-to-date.</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2"/>
                  </a:ext>
                </a:extLst>
              </a:tr>
              <a:tr h="361550">
                <a:tc>
                  <a:txBody>
                    <a:bodyPr/>
                    <a:lstStyle/>
                    <a:p>
                      <a:pPr marL="0" lvl="0" indent="0" algn="l" rtl="0">
                        <a:spcBef>
                          <a:spcPts val="0"/>
                        </a:spcBef>
                        <a:spcAft>
                          <a:spcPts val="0"/>
                        </a:spcAft>
                        <a:buNone/>
                      </a:pPr>
                      <a:r>
                        <a:rPr lang="en" sz="900" b="1">
                          <a:solidFill>
                            <a:srgbClr val="374151"/>
                          </a:solidFill>
                          <a:latin typeface="Lato"/>
                          <a:ea typeface="Lato"/>
                          <a:cs typeface="Lato"/>
                          <a:sym typeface="Lato"/>
                        </a:rPr>
                        <a:t>Check security &amp; compliance</a:t>
                      </a:r>
                      <a:endParaRPr sz="9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Ensure the product meets security and compliance standards.</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3"/>
                  </a:ext>
                </a:extLst>
              </a:tr>
              <a:tr h="408675">
                <a:tc>
                  <a:txBody>
                    <a:bodyPr/>
                    <a:lstStyle/>
                    <a:p>
                      <a:pPr marL="0" lvl="0" indent="0" algn="l" rtl="0">
                        <a:spcBef>
                          <a:spcPts val="0"/>
                        </a:spcBef>
                        <a:spcAft>
                          <a:spcPts val="0"/>
                        </a:spcAft>
                        <a:buNone/>
                      </a:pPr>
                      <a:endParaRPr sz="900" b="1">
                        <a:solidFill>
                          <a:srgbClr val="374151"/>
                        </a:solidFill>
                        <a:latin typeface="Lato"/>
                        <a:ea typeface="Lato"/>
                        <a:cs typeface="Lato"/>
                        <a:sym typeface="Lato"/>
                      </a:endParaRPr>
                    </a:p>
                    <a:p>
                      <a:pPr marL="0" lvl="0" indent="0" algn="l" rtl="0">
                        <a:spcBef>
                          <a:spcPts val="0"/>
                        </a:spcBef>
                        <a:spcAft>
                          <a:spcPts val="0"/>
                        </a:spcAft>
                        <a:buNone/>
                      </a:pPr>
                      <a:r>
                        <a:rPr lang="en" sz="900" b="1">
                          <a:solidFill>
                            <a:srgbClr val="374151"/>
                          </a:solidFill>
                          <a:latin typeface="Lato"/>
                          <a:ea typeface="Lato"/>
                          <a:cs typeface="Lato"/>
                          <a:sym typeface="Lato"/>
                        </a:rPr>
                        <a:t>Prepare for support &amp; maintenance</a:t>
                      </a:r>
                      <a:endParaRPr sz="9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Ensure support staff is trained and ready to handle any issues that may arise.</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4"/>
                  </a:ext>
                </a:extLst>
              </a:tr>
              <a:tr h="361550">
                <a:tc>
                  <a:txBody>
                    <a:bodyPr/>
                    <a:lstStyle/>
                    <a:p>
                      <a:pPr marL="0" lvl="0" indent="0" algn="l" rtl="0">
                        <a:spcBef>
                          <a:spcPts val="0"/>
                        </a:spcBef>
                        <a:spcAft>
                          <a:spcPts val="0"/>
                        </a:spcAft>
                        <a:buNone/>
                      </a:pPr>
                      <a:r>
                        <a:rPr lang="en" sz="900" b="1">
                          <a:solidFill>
                            <a:srgbClr val="374151"/>
                          </a:solidFill>
                          <a:latin typeface="Lato"/>
                          <a:ea typeface="Lato"/>
                          <a:cs typeface="Lato"/>
                          <a:sym typeface="Lato"/>
                        </a:rPr>
                        <a:t>Notify stakeholders</a:t>
                      </a:r>
                      <a:endParaRPr sz="9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Inform stakeholders of product release. Share communication materials. Prepare responses for potential questions or concerns during launch.</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5"/>
                  </a:ext>
                </a:extLst>
              </a:tr>
              <a:tr h="361550">
                <a:tc>
                  <a:txBody>
                    <a:bodyPr/>
                    <a:lstStyle/>
                    <a:p>
                      <a:pPr marL="0" lvl="0" indent="0" algn="l" rtl="0">
                        <a:spcBef>
                          <a:spcPts val="0"/>
                        </a:spcBef>
                        <a:spcAft>
                          <a:spcPts val="0"/>
                        </a:spcAft>
                        <a:buNone/>
                      </a:pPr>
                      <a:r>
                        <a:rPr lang="en" sz="900" b="1">
                          <a:solidFill>
                            <a:srgbClr val="374151"/>
                          </a:solidFill>
                          <a:latin typeface="Lato"/>
                          <a:ea typeface="Lato"/>
                          <a:cs typeface="Lato"/>
                          <a:sym typeface="Lato"/>
                        </a:rPr>
                        <a:t>Team Alignment</a:t>
                      </a:r>
                      <a:endParaRPr sz="9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Inform teams of launch date &amp; time. Align on product strategy, messaging, positioning. Ensure awareness of roles &amp; responsibilities.</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6"/>
                  </a:ext>
                </a:extLst>
              </a:tr>
              <a:tr h="361550">
                <a:tc>
                  <a:txBody>
                    <a:bodyPr/>
                    <a:lstStyle/>
                    <a:p>
                      <a:pPr marL="0" lvl="0" indent="0" algn="l" rtl="0">
                        <a:spcBef>
                          <a:spcPts val="0"/>
                        </a:spcBef>
                        <a:spcAft>
                          <a:spcPts val="0"/>
                        </a:spcAft>
                        <a:buNone/>
                      </a:pPr>
                      <a:r>
                        <a:rPr lang="en" sz="900" b="1">
                          <a:solidFill>
                            <a:srgbClr val="374151"/>
                          </a:solidFill>
                          <a:latin typeface="Lato"/>
                          <a:ea typeface="Lato"/>
                          <a:cs typeface="Lato"/>
                          <a:sym typeface="Lato"/>
                        </a:rPr>
                        <a:t>Update content</a:t>
                      </a:r>
                      <a:endParaRPr sz="9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Update the company website, newsroom posting  and other distribution channels like social media channels to reflect the release.</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7"/>
                  </a:ext>
                </a:extLst>
              </a:tr>
              <a:tr h="361550">
                <a:tc>
                  <a:txBody>
                    <a:bodyPr/>
                    <a:lstStyle/>
                    <a:p>
                      <a:pPr marL="0" lvl="0" indent="0" algn="l" rtl="0">
                        <a:spcBef>
                          <a:spcPts val="0"/>
                        </a:spcBef>
                        <a:spcAft>
                          <a:spcPts val="0"/>
                        </a:spcAft>
                        <a:buNone/>
                      </a:pPr>
                      <a:r>
                        <a:rPr lang="en" sz="900" b="1">
                          <a:solidFill>
                            <a:srgbClr val="374151"/>
                          </a:solidFill>
                          <a:latin typeface="Lato"/>
                          <a:ea typeface="Lato"/>
                          <a:cs typeface="Lato"/>
                          <a:sym typeface="Lato"/>
                        </a:rPr>
                        <a:t>Monitor feedback</a:t>
                      </a:r>
                      <a:endParaRPr sz="9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Set up a mechanism to gather feedback from users and monitor social media channels to quickly respond to any issues or feedback.</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8"/>
                  </a:ext>
                </a:extLst>
              </a:tr>
              <a:tr h="277125">
                <a:tc>
                  <a:txBody>
                    <a:bodyPr/>
                    <a:lstStyle/>
                    <a:p>
                      <a:pPr marL="0" lvl="0" indent="0" algn="l" rtl="0">
                        <a:spcBef>
                          <a:spcPts val="0"/>
                        </a:spcBef>
                        <a:spcAft>
                          <a:spcPts val="0"/>
                        </a:spcAft>
                        <a:buNone/>
                      </a:pPr>
                      <a:r>
                        <a:rPr lang="en" sz="900" b="1">
                          <a:solidFill>
                            <a:srgbClr val="374151"/>
                          </a:solidFill>
                          <a:latin typeface="Lato"/>
                          <a:ea typeface="Lato"/>
                          <a:cs typeface="Lato"/>
                          <a:sym typeface="Lato"/>
                        </a:rPr>
                        <a:t>Celebrate the release</a:t>
                      </a:r>
                      <a:endParaRPr sz="9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Take the time to celebrate the hard work put into the product and recognize the team's efforts</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451" name="Google Shape;451;p79"/>
          <p:cNvSpPr txBox="1">
            <a:spLocks noGrp="1"/>
          </p:cNvSpPr>
          <p:nvPr>
            <p:ph type="title" idx="2"/>
          </p:nvPr>
        </p:nvSpPr>
        <p:spPr>
          <a:xfrm>
            <a:off x="4571300" y="421568"/>
            <a:ext cx="3972000" cy="299100"/>
          </a:xfrm>
          <a:prstGeom prst="rect">
            <a:avLst/>
          </a:prstGeom>
        </p:spPr>
        <p:txBody>
          <a:bodyPr spcFirstLastPara="1" wrap="square" lIns="91425" tIns="91425" rIns="91425" bIns="54850" anchor="b" anchorCtr="0">
            <a:noAutofit/>
          </a:bodyPr>
          <a:lstStyle/>
          <a:p>
            <a:pPr marL="0" lvl="0" indent="0" algn="r" rtl="0">
              <a:spcBef>
                <a:spcPts val="0"/>
              </a:spcBef>
              <a:spcAft>
                <a:spcPts val="0"/>
              </a:spcAft>
              <a:buNone/>
            </a:pPr>
            <a:r>
              <a:rPr lang="en"/>
              <a:t>Product Launch Checklist</a:t>
            </a:r>
            <a:endParaRPr/>
          </a:p>
        </p:txBody>
      </p:sp>
      <p:sp>
        <p:nvSpPr>
          <p:cNvPr id="452" name="Google Shape;452;p79"/>
          <p:cNvSpPr/>
          <p:nvPr/>
        </p:nvSpPr>
        <p:spPr>
          <a:xfrm>
            <a:off x="203050" y="225150"/>
            <a:ext cx="1448400" cy="266400"/>
          </a:xfrm>
          <a:prstGeom prst="roundRect">
            <a:avLst>
              <a:gd name="adj" fmla="val 13574"/>
            </a:avLst>
          </a:prstGeom>
          <a:solidFill>
            <a:srgbClr val="EBCA8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5A4316"/>
                </a:solidFill>
                <a:latin typeface="Poppins SemiBold"/>
                <a:ea typeface="Poppins SemiBold"/>
                <a:cs typeface="Poppins SemiBold"/>
                <a:sym typeface="Poppins SemiBold"/>
              </a:rPr>
              <a:t>Add ✅ once completed</a:t>
            </a:r>
            <a:endParaRPr sz="800">
              <a:solidFill>
                <a:srgbClr val="5A4316"/>
              </a:solidFill>
              <a:latin typeface="Poppins SemiBold"/>
              <a:ea typeface="Poppins SemiBold"/>
              <a:cs typeface="Poppins SemiBold"/>
              <a:sym typeface="Poppins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62"/>
          <p:cNvSpPr txBox="1">
            <a:spLocks noGrp="1"/>
          </p:cNvSpPr>
          <p:nvPr>
            <p:ph type="title"/>
          </p:nvPr>
        </p:nvSpPr>
        <p:spPr>
          <a:xfrm>
            <a:off x="2639925" y="693513"/>
            <a:ext cx="5651700" cy="53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Roboto" panose="02000000000000000000" pitchFamily="2" charset="0"/>
                <a:ea typeface="Roboto" panose="02000000000000000000" pitchFamily="2" charset="0"/>
                <a:cs typeface="Roboto" panose="02000000000000000000" pitchFamily="2" charset="0"/>
              </a:rPr>
              <a:t>Giới thiệu : Cách sử dụng</a:t>
            </a:r>
            <a:endParaRPr dirty="0">
              <a:latin typeface="Roboto" panose="02000000000000000000" pitchFamily="2" charset="0"/>
              <a:ea typeface="Roboto" panose="02000000000000000000" pitchFamily="2" charset="0"/>
              <a:cs typeface="Roboto" panose="02000000000000000000" pitchFamily="2" charset="0"/>
            </a:endParaRPr>
          </a:p>
          <a:p>
            <a:pPr marL="0" lvl="0" indent="0" algn="l" rtl="0">
              <a:spcBef>
                <a:spcPts val="0"/>
              </a:spcBef>
              <a:spcAft>
                <a:spcPts val="0"/>
              </a:spcAft>
              <a:buNone/>
            </a:pPr>
            <a:endParaRPr dirty="0">
              <a:latin typeface="Roboto" panose="02000000000000000000" pitchFamily="2" charset="0"/>
              <a:ea typeface="Roboto" panose="02000000000000000000" pitchFamily="2" charset="0"/>
              <a:cs typeface="Roboto" panose="02000000000000000000" pitchFamily="2" charset="0"/>
            </a:endParaRPr>
          </a:p>
        </p:txBody>
      </p:sp>
      <p:sp>
        <p:nvSpPr>
          <p:cNvPr id="320" name="Google Shape;320;p62"/>
          <p:cNvSpPr txBox="1">
            <a:spLocks noGrp="1"/>
          </p:cNvSpPr>
          <p:nvPr>
            <p:ph type="body" idx="1"/>
          </p:nvPr>
        </p:nvSpPr>
        <p:spPr>
          <a:xfrm>
            <a:off x="2639925" y="1458400"/>
            <a:ext cx="6258900" cy="3506506"/>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a:pPr>
            <a:r>
              <a:rPr lang="en" sz="1200" b="1" dirty="0">
                <a:latin typeface="Roboto" panose="02000000000000000000" pitchFamily="2" charset="0"/>
                <a:ea typeface="Roboto" panose="02000000000000000000" pitchFamily="2" charset="0"/>
                <a:cs typeface="Roboto" panose="02000000000000000000" pitchFamily="2" charset="0"/>
              </a:rPr>
              <a:t>Review lại template: </a:t>
            </a:r>
            <a:r>
              <a:rPr lang="en-US" sz="1200" dirty="0" err="1">
                <a:latin typeface="Roboto" panose="02000000000000000000" pitchFamily="2" charset="0"/>
                <a:ea typeface="Roboto" panose="02000000000000000000" pitchFamily="2" charset="0"/>
                <a:cs typeface="Roboto" panose="02000000000000000000" pitchFamily="2" charset="0"/>
              </a:rPr>
              <a:t>Bắt</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đầu</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bằng</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cách</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xem</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lại</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mẫu</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để</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hiểu</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các</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mục</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có</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trong</a:t>
            </a:r>
            <a:r>
              <a:rPr lang="en-US" sz="1200" dirty="0">
                <a:latin typeface="Roboto" panose="02000000000000000000" pitchFamily="2" charset="0"/>
                <a:ea typeface="Roboto" panose="02000000000000000000" pitchFamily="2" charset="0"/>
                <a:cs typeface="Roboto" panose="02000000000000000000" pitchFamily="2" charset="0"/>
              </a:rPr>
              <a:t> checklist.</a:t>
            </a:r>
            <a:endParaRPr sz="1200" dirty="0">
              <a:latin typeface="Roboto" panose="02000000000000000000" pitchFamily="2" charset="0"/>
              <a:ea typeface="Roboto" panose="02000000000000000000" pitchFamily="2" charset="0"/>
              <a:cs typeface="Roboto" panose="02000000000000000000" pitchFamily="2" charset="0"/>
            </a:endParaRPr>
          </a:p>
          <a:p>
            <a:pPr marL="457200" lvl="0" indent="-304800" algn="l" rtl="0">
              <a:spcBef>
                <a:spcPts val="0"/>
              </a:spcBef>
              <a:spcAft>
                <a:spcPts val="0"/>
              </a:spcAft>
              <a:buSzPts val="1200"/>
              <a:buAutoNum type="arabicPeriod"/>
            </a:pPr>
            <a:r>
              <a:rPr lang="en" sz="1200" b="1" dirty="0">
                <a:latin typeface="Roboto" panose="02000000000000000000" pitchFamily="2" charset="0"/>
                <a:ea typeface="Roboto" panose="02000000000000000000" pitchFamily="2" charset="0"/>
                <a:cs typeface="Roboto" panose="02000000000000000000" pitchFamily="2" charset="0"/>
              </a:rPr>
              <a:t>Tùy chỉnh template: </a:t>
            </a:r>
            <a:r>
              <a:rPr lang="en-US" sz="1200" dirty="0" err="1">
                <a:latin typeface="Roboto" panose="02000000000000000000" pitchFamily="2" charset="0"/>
                <a:ea typeface="Roboto" panose="02000000000000000000" pitchFamily="2" charset="0"/>
                <a:cs typeface="Roboto" panose="02000000000000000000" pitchFamily="2" charset="0"/>
              </a:rPr>
              <a:t>Sửa</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đổi</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mẫu</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để</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phù</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hợp</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với</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nhu</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cầu</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cụ</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thể</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của</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việc</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ra</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mắt</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sản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phẩm</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của</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bạn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Thêm</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hoặc</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bớt</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các</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mục</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nếu</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cần</a:t>
            </a:r>
            <a:r>
              <a:rPr lang="en-US" sz="1200" dirty="0">
                <a:latin typeface="Roboto" panose="02000000000000000000" pitchFamily="2" charset="0"/>
                <a:ea typeface="Roboto" panose="02000000000000000000" pitchFamily="2" charset="0"/>
                <a:cs typeface="Roboto" panose="02000000000000000000" pitchFamily="2" charset="0"/>
              </a:rPr>
              <a:t>.</a:t>
            </a:r>
            <a:endParaRPr sz="1200" dirty="0">
              <a:latin typeface="Roboto" panose="02000000000000000000" pitchFamily="2" charset="0"/>
              <a:ea typeface="Roboto" panose="02000000000000000000" pitchFamily="2" charset="0"/>
              <a:cs typeface="Roboto" panose="02000000000000000000" pitchFamily="2" charset="0"/>
            </a:endParaRPr>
          </a:p>
          <a:p>
            <a:pPr marL="457200" lvl="0" indent="-304800" algn="l" rtl="0">
              <a:spcBef>
                <a:spcPts val="0"/>
              </a:spcBef>
              <a:spcAft>
                <a:spcPts val="0"/>
              </a:spcAft>
              <a:buSzPts val="1200"/>
              <a:buAutoNum type="arabicPeriod"/>
            </a:pPr>
            <a:r>
              <a:rPr lang="en-US" sz="1200" b="1" dirty="0" err="1">
                <a:latin typeface="Roboto" panose="02000000000000000000" pitchFamily="2" charset="0"/>
                <a:ea typeface="Roboto" panose="02000000000000000000" pitchFamily="2" charset="0"/>
                <a:cs typeface="Roboto" panose="02000000000000000000" pitchFamily="2" charset="0"/>
              </a:rPr>
              <a:t>Phân</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công</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nhiệm</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vụ</a:t>
            </a:r>
            <a:r>
              <a:rPr lang="en-US" sz="1200" b="1" dirty="0">
                <a:latin typeface="Roboto" panose="02000000000000000000" pitchFamily="2" charset="0"/>
                <a:ea typeface="Roboto" panose="02000000000000000000" pitchFamily="2" charset="0"/>
                <a:cs typeface="Roboto" panose="02000000000000000000" pitchFamily="2" charset="0"/>
              </a:rPr>
              <a:t> </a:t>
            </a:r>
            <a:r>
              <a:rPr lang="en" sz="1200" b="1"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Phân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công</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nhiệm</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vụ</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cho</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các</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thành</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viên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trong</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nhóm</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và</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đặt</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ra</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thời</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hạn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cho</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từng</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mục</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trong</a:t>
            </a:r>
            <a:r>
              <a:rPr lang="en-US" sz="1200" dirty="0">
                <a:latin typeface="Roboto" panose="02000000000000000000" pitchFamily="2" charset="0"/>
                <a:ea typeface="Roboto" panose="02000000000000000000" pitchFamily="2" charset="0"/>
                <a:cs typeface="Roboto" panose="02000000000000000000" pitchFamily="2" charset="0"/>
              </a:rPr>
              <a:t> checklist.</a:t>
            </a:r>
            <a:endParaRPr sz="1200" dirty="0">
              <a:latin typeface="Roboto" panose="02000000000000000000" pitchFamily="2" charset="0"/>
              <a:ea typeface="Roboto" panose="02000000000000000000" pitchFamily="2" charset="0"/>
              <a:cs typeface="Roboto" panose="02000000000000000000" pitchFamily="2" charset="0"/>
            </a:endParaRPr>
          </a:p>
          <a:p>
            <a:pPr marL="457200" lvl="0" indent="-304800" algn="l" rtl="0">
              <a:spcBef>
                <a:spcPts val="0"/>
              </a:spcBef>
              <a:spcAft>
                <a:spcPts val="0"/>
              </a:spcAft>
              <a:buSzPts val="1200"/>
              <a:buAutoNum type="arabicPeriod"/>
            </a:pPr>
            <a:r>
              <a:rPr lang="en" sz="1200" b="1" dirty="0">
                <a:latin typeface="Roboto" panose="02000000000000000000" pitchFamily="2" charset="0"/>
                <a:ea typeface="Roboto" panose="02000000000000000000" pitchFamily="2" charset="0"/>
                <a:cs typeface="Roboto" panose="02000000000000000000" pitchFamily="2" charset="0"/>
              </a:rPr>
              <a:t>Socialize checklist: </a:t>
            </a:r>
            <a:r>
              <a:rPr lang="vi-VN" sz="1200" dirty="0">
                <a:latin typeface="Roboto" panose="02000000000000000000" pitchFamily="2" charset="0"/>
                <a:ea typeface="Roboto" panose="02000000000000000000" pitchFamily="2" charset="0"/>
                <a:cs typeface="Roboto" panose="02000000000000000000" pitchFamily="2" charset="0"/>
              </a:rPr>
              <a:t>Tóm tắt mẫu và sử dụng nó để giao lưu với các </a:t>
            </a:r>
            <a:r>
              <a:rPr lang="vi-VN" sz="1200" dirty="0" err="1">
                <a:latin typeface="Roboto" panose="02000000000000000000" pitchFamily="2" charset="0"/>
                <a:ea typeface="Roboto" panose="02000000000000000000" pitchFamily="2" charset="0"/>
                <a:cs typeface="Roboto" panose="02000000000000000000" pitchFamily="2" charset="0"/>
              </a:rPr>
              <a:t>stakeholder</a:t>
            </a:r>
            <a:r>
              <a:rPr lang="vi-VN" sz="1200" dirty="0">
                <a:latin typeface="Roboto" panose="02000000000000000000" pitchFamily="2" charset="0"/>
                <a:ea typeface="Roboto" panose="02000000000000000000" pitchFamily="2" charset="0"/>
                <a:cs typeface="Roboto" panose="02000000000000000000" pitchFamily="2" charset="0"/>
              </a:rPr>
              <a:t> và lấy chữ ký</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của</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họ</a:t>
            </a:r>
            <a:r>
              <a:rPr lang="vi-VN" sz="1200" dirty="0">
                <a:latin typeface="Roboto" panose="02000000000000000000" pitchFamily="2" charset="0"/>
                <a:ea typeface="Roboto" panose="02000000000000000000" pitchFamily="2" charset="0"/>
                <a:cs typeface="Roboto" panose="02000000000000000000" pitchFamily="2" charset="0"/>
              </a:rPr>
              <a:t>.</a:t>
            </a:r>
            <a:endParaRPr lang="en-US" sz="1200" dirty="0">
              <a:latin typeface="Roboto" panose="02000000000000000000" pitchFamily="2" charset="0"/>
              <a:ea typeface="Roboto" panose="02000000000000000000" pitchFamily="2" charset="0"/>
              <a:cs typeface="Roboto" panose="02000000000000000000" pitchFamily="2" charset="0"/>
            </a:endParaRPr>
          </a:p>
          <a:p>
            <a:pPr marL="457200" lvl="0" indent="-304800" algn="l" rtl="0">
              <a:spcBef>
                <a:spcPts val="0"/>
              </a:spcBef>
              <a:spcAft>
                <a:spcPts val="0"/>
              </a:spcAft>
              <a:buSzPts val="1200"/>
              <a:buAutoNum type="arabicPeriod"/>
            </a:pPr>
            <a:r>
              <a:rPr lang="en-US" sz="1200" b="1" dirty="0">
                <a:latin typeface="Roboto" panose="02000000000000000000" pitchFamily="2" charset="0"/>
                <a:ea typeface="Roboto" panose="02000000000000000000" pitchFamily="2" charset="0"/>
                <a:cs typeface="Roboto" panose="02000000000000000000" pitchFamily="2" charset="0"/>
              </a:rPr>
              <a:t>Theo </a:t>
            </a:r>
            <a:r>
              <a:rPr lang="en-US" sz="1200" b="1" dirty="0" err="1">
                <a:latin typeface="Roboto" panose="02000000000000000000" pitchFamily="2" charset="0"/>
                <a:ea typeface="Roboto" panose="02000000000000000000" pitchFamily="2" charset="0"/>
                <a:cs typeface="Roboto" panose="02000000000000000000" pitchFamily="2" charset="0"/>
              </a:rPr>
              <a:t>dõi</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tiến</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độ</a:t>
            </a:r>
            <a:r>
              <a:rPr lang="en" sz="1200" b="1" dirty="0">
                <a:latin typeface="Roboto" panose="02000000000000000000" pitchFamily="2" charset="0"/>
                <a:ea typeface="Roboto" panose="02000000000000000000" pitchFamily="2" charset="0"/>
                <a:cs typeface="Roboto" panose="02000000000000000000" pitchFamily="2" charset="0"/>
              </a:rPr>
              <a:t>: </a:t>
            </a:r>
            <a:r>
              <a:rPr lang="vi-VN" sz="1200" dirty="0">
                <a:latin typeface="Roboto" panose="02000000000000000000" pitchFamily="2" charset="0"/>
                <a:ea typeface="Roboto" panose="02000000000000000000" pitchFamily="2" charset="0"/>
                <a:cs typeface="Roboto" panose="02000000000000000000" pitchFamily="2" charset="0"/>
              </a:rPr>
              <a:t>Sử </a:t>
            </a:r>
            <a:r>
              <a:rPr lang="en-US" sz="1200" dirty="0">
                <a:latin typeface="Roboto" panose="02000000000000000000" pitchFamily="2" charset="0"/>
                <a:ea typeface="Roboto" panose="02000000000000000000" pitchFamily="2" charset="0"/>
                <a:cs typeface="Roboto" panose="02000000000000000000" pitchFamily="2" charset="0"/>
              </a:rPr>
              <a:t>checklist </a:t>
            </a:r>
            <a:r>
              <a:rPr lang="vi-VN" sz="1200" dirty="0">
                <a:latin typeface="Roboto" panose="02000000000000000000" pitchFamily="2" charset="0"/>
                <a:ea typeface="Roboto" panose="02000000000000000000" pitchFamily="2" charset="0"/>
                <a:cs typeface="Roboto" panose="02000000000000000000" pitchFamily="2" charset="0"/>
              </a:rPr>
              <a:t>để theo dõi tiến độ và đảm bảo rằng tất cả các nhiệm vụ được hoàn thành đúng thời hạn</a:t>
            </a:r>
            <a:r>
              <a:rPr lang="en" sz="1200" dirty="0">
                <a:latin typeface="Roboto" panose="02000000000000000000" pitchFamily="2" charset="0"/>
                <a:ea typeface="Roboto" panose="02000000000000000000" pitchFamily="2" charset="0"/>
                <a:cs typeface="Roboto" panose="02000000000000000000" pitchFamily="2" charset="0"/>
              </a:rPr>
              <a:t>.</a:t>
            </a:r>
            <a:endParaRPr sz="1200" dirty="0">
              <a:latin typeface="Roboto" panose="02000000000000000000" pitchFamily="2" charset="0"/>
              <a:ea typeface="Roboto" panose="02000000000000000000" pitchFamily="2" charset="0"/>
              <a:cs typeface="Roboto" panose="02000000000000000000" pitchFamily="2" charset="0"/>
            </a:endParaRPr>
          </a:p>
          <a:p>
            <a:pPr marL="457200" lvl="0" indent="-304800" algn="l" rtl="0">
              <a:spcBef>
                <a:spcPts val="0"/>
              </a:spcBef>
              <a:spcAft>
                <a:spcPts val="0"/>
              </a:spcAft>
              <a:buSzPts val="1200"/>
              <a:buAutoNum type="arabicPeriod"/>
            </a:pPr>
            <a:r>
              <a:rPr lang="en" sz="1200" b="1" dirty="0">
                <a:latin typeface="Roboto" panose="02000000000000000000" pitchFamily="2" charset="0"/>
                <a:ea typeface="Roboto" panose="02000000000000000000" pitchFamily="2" charset="0"/>
                <a:cs typeface="Roboto" panose="02000000000000000000" pitchFamily="2" charset="0"/>
              </a:rPr>
              <a:t>Update template: </a:t>
            </a:r>
            <a:r>
              <a:rPr lang="vi-VN" sz="1200" dirty="0">
                <a:latin typeface="Roboto" panose="02000000000000000000" pitchFamily="2" charset="0"/>
                <a:ea typeface="Roboto" panose="02000000000000000000" pitchFamily="2" charset="0"/>
                <a:cs typeface="Roboto" panose="02000000000000000000" pitchFamily="2" charset="0"/>
              </a:rPr>
              <a:t>Cập nhật mẫu khi quá trình khởi chạy và các nhiệm vụ mới được thêm hoặc hoàn thành</a:t>
            </a:r>
            <a:r>
              <a:rPr lang="en" sz="1200" dirty="0">
                <a:latin typeface="Roboto" panose="02000000000000000000" pitchFamily="2" charset="0"/>
                <a:ea typeface="Roboto" panose="02000000000000000000" pitchFamily="2" charset="0"/>
                <a:cs typeface="Roboto" panose="02000000000000000000" pitchFamily="2" charset="0"/>
              </a:rPr>
              <a:t>.</a:t>
            </a:r>
            <a:endParaRPr sz="1200" dirty="0">
              <a:latin typeface="Roboto" panose="02000000000000000000" pitchFamily="2" charset="0"/>
              <a:ea typeface="Roboto" panose="02000000000000000000" pitchFamily="2" charset="0"/>
              <a:cs typeface="Roboto" panose="02000000000000000000" pitchFamily="2" charset="0"/>
            </a:endParaRPr>
          </a:p>
          <a:p>
            <a:pPr marL="457200" lvl="0" indent="-304800" algn="l" rtl="0">
              <a:spcBef>
                <a:spcPts val="0"/>
              </a:spcBef>
              <a:spcAft>
                <a:spcPts val="0"/>
              </a:spcAft>
              <a:buSzPts val="1200"/>
              <a:buAutoNum type="arabicPeriod"/>
            </a:pPr>
            <a:r>
              <a:rPr lang="vi-VN" sz="1200" b="1" dirty="0">
                <a:latin typeface="Roboto" panose="02000000000000000000" pitchFamily="2" charset="0"/>
                <a:ea typeface="Roboto" panose="02000000000000000000" pitchFamily="2" charset="0"/>
                <a:cs typeface="Roboto" panose="02000000000000000000" pitchFamily="2" charset="0"/>
              </a:rPr>
              <a:t>Sử dụng nó như một tài liệu tham khảo </a:t>
            </a:r>
            <a:r>
              <a:rPr lang="en" sz="1200" b="1" dirty="0">
                <a:latin typeface="Roboto" panose="02000000000000000000" pitchFamily="2" charset="0"/>
                <a:ea typeface="Roboto" panose="02000000000000000000" pitchFamily="2" charset="0"/>
                <a:cs typeface="Roboto" panose="02000000000000000000" pitchFamily="2" charset="0"/>
              </a:rPr>
              <a:t>: </a:t>
            </a:r>
            <a:r>
              <a:rPr lang="vi-VN" sz="1200" dirty="0">
                <a:latin typeface="Roboto" panose="02000000000000000000" pitchFamily="2" charset="0"/>
                <a:ea typeface="Roboto" panose="02000000000000000000" pitchFamily="2" charset="0"/>
                <a:cs typeface="Roboto" panose="02000000000000000000" pitchFamily="2" charset="0"/>
              </a:rPr>
              <a:t>Giữ </a:t>
            </a:r>
            <a:r>
              <a:rPr lang="en-US" sz="1200" dirty="0">
                <a:latin typeface="Roboto" panose="02000000000000000000" pitchFamily="2" charset="0"/>
                <a:ea typeface="Roboto" panose="02000000000000000000" pitchFamily="2" charset="0"/>
                <a:cs typeface="Roboto" panose="02000000000000000000" pitchFamily="2" charset="0"/>
              </a:rPr>
              <a:t>checklist </a:t>
            </a:r>
            <a:r>
              <a:rPr lang="vi-VN" sz="1200" dirty="0">
                <a:latin typeface="Roboto" panose="02000000000000000000" pitchFamily="2" charset="0"/>
                <a:ea typeface="Roboto" panose="02000000000000000000" pitchFamily="2" charset="0"/>
                <a:cs typeface="Roboto" panose="02000000000000000000" pitchFamily="2" charset="0"/>
              </a:rPr>
              <a:t>ở nơi thuận tiện và tham khảo nó thường xuyên trong quá trình triển khai để luôn đi đúng hướng và đảm bảo rằng tất cả các nhiệm vụ đều được hoàn thành.</a:t>
            </a:r>
            <a:endParaRPr lang="en-US" sz="1200" dirty="0">
              <a:latin typeface="Roboto" panose="02000000000000000000" pitchFamily="2" charset="0"/>
              <a:ea typeface="Roboto" panose="02000000000000000000" pitchFamily="2" charset="0"/>
              <a:cs typeface="Roboto" panose="02000000000000000000" pitchFamily="2" charset="0"/>
            </a:endParaRPr>
          </a:p>
          <a:p>
            <a:pPr marL="457200" lvl="0" indent="-304800" algn="l" rtl="0">
              <a:spcBef>
                <a:spcPts val="0"/>
              </a:spcBef>
              <a:spcAft>
                <a:spcPts val="0"/>
              </a:spcAft>
              <a:buSzPts val="1200"/>
              <a:buAutoNum type="arabicPeriod"/>
            </a:pPr>
            <a:r>
              <a:rPr lang="en-US" sz="1200" b="1" dirty="0" err="1">
                <a:latin typeface="Roboto" panose="02000000000000000000" pitchFamily="2" charset="0"/>
                <a:ea typeface="Roboto" panose="02000000000000000000" pitchFamily="2" charset="0"/>
                <a:cs typeface="Roboto" panose="02000000000000000000" pitchFamily="2" charset="0"/>
              </a:rPr>
              <a:t>Tiếng</a:t>
            </a:r>
            <a:r>
              <a:rPr lang="en-US" sz="1200" b="1" dirty="0">
                <a:latin typeface="Roboto" panose="02000000000000000000" pitchFamily="2" charset="0"/>
                <a:ea typeface="Roboto" panose="02000000000000000000" pitchFamily="2" charset="0"/>
                <a:cs typeface="Roboto" panose="02000000000000000000" pitchFamily="2" charset="0"/>
              </a:rPr>
              <a:t> Anh: </a:t>
            </a:r>
            <a:r>
              <a:rPr lang="en-US" sz="1200" dirty="0">
                <a:latin typeface="Roboto" panose="02000000000000000000" pitchFamily="2" charset="0"/>
                <a:ea typeface="Roboto" panose="02000000000000000000" pitchFamily="2" charset="0"/>
                <a:cs typeface="Roboto" panose="02000000000000000000" pitchFamily="2" charset="0"/>
              </a:rPr>
              <a:t>Mẫu checklist </a:t>
            </a:r>
            <a:r>
              <a:rPr lang="en-US" sz="1200" dirty="0" err="1">
                <a:latin typeface="Roboto" panose="02000000000000000000" pitchFamily="2" charset="0"/>
                <a:ea typeface="Roboto" panose="02000000000000000000" pitchFamily="2" charset="0"/>
                <a:cs typeface="Roboto" panose="02000000000000000000" pitchFamily="2" charset="0"/>
              </a:rPr>
              <a:t>ra</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mắt</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sản</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phẩm</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sử</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dụng</a:t>
            </a:r>
            <a:r>
              <a:rPr lang="en-US" sz="1200" dirty="0">
                <a:latin typeface="Roboto" panose="02000000000000000000" pitchFamily="2" charset="0"/>
                <a:ea typeface="Roboto" panose="02000000000000000000" pitchFamily="2" charset="0"/>
                <a:cs typeface="Roboto" panose="02000000000000000000" pitchFamily="2" charset="0"/>
              </a:rPr>
              <a:t> 100% </a:t>
            </a:r>
            <a:r>
              <a:rPr lang="en-US" sz="1200" dirty="0" err="1">
                <a:latin typeface="Roboto" panose="02000000000000000000" pitchFamily="2" charset="0"/>
                <a:ea typeface="Roboto" panose="02000000000000000000" pitchFamily="2" charset="0"/>
                <a:cs typeface="Roboto" panose="02000000000000000000" pitchFamily="2" charset="0"/>
              </a:rPr>
              <a:t>bằng</a:t>
            </a:r>
            <a:r>
              <a:rPr lang="en-US" sz="1200" dirty="0">
                <a:latin typeface="Roboto" panose="02000000000000000000" pitchFamily="2" charset="0"/>
                <a:ea typeface="Roboto" panose="02000000000000000000" pitchFamily="2" charset="0"/>
                <a:cs typeface="Roboto" panose="02000000000000000000" pitchFamily="2" charset="0"/>
              </a:rPr>
              <a:t> </a:t>
            </a:r>
            <a:r>
              <a:rPr lang="en-US" sz="1200" dirty="0" err="1">
                <a:latin typeface="Roboto" panose="02000000000000000000" pitchFamily="2" charset="0"/>
                <a:ea typeface="Roboto" panose="02000000000000000000" pitchFamily="2" charset="0"/>
                <a:cs typeface="Roboto" panose="02000000000000000000" pitchFamily="2" charset="0"/>
              </a:rPr>
              <a:t>tiếng</a:t>
            </a:r>
            <a:r>
              <a:rPr lang="en-US" sz="1200" dirty="0">
                <a:latin typeface="Roboto" panose="02000000000000000000" pitchFamily="2" charset="0"/>
                <a:ea typeface="Roboto" panose="02000000000000000000" pitchFamily="2" charset="0"/>
                <a:cs typeface="Roboto" panose="02000000000000000000" pitchFamily="2" charset="0"/>
              </a:rPr>
              <a:t> Anh.</a:t>
            </a:r>
          </a:p>
          <a:p>
            <a:pPr marL="457200" lvl="0" indent="-304800" algn="l" rtl="0">
              <a:spcBef>
                <a:spcPts val="0"/>
              </a:spcBef>
              <a:spcAft>
                <a:spcPts val="0"/>
              </a:spcAft>
              <a:buSzPts val="1200"/>
              <a:buAutoNum type="arabicPeriod"/>
            </a:pPr>
            <a:endParaRPr lang="en-US" sz="1200" b="1" dirty="0">
              <a:latin typeface="Roboto" panose="02000000000000000000" pitchFamily="2" charset="0"/>
              <a:ea typeface="Roboto" panose="02000000000000000000" pitchFamily="2" charset="0"/>
              <a:cs typeface="Roboto" panose="02000000000000000000" pitchFamily="2" charset="0"/>
            </a:endParaRPr>
          </a:p>
        </p:txBody>
      </p:sp>
      <p:sp>
        <p:nvSpPr>
          <p:cNvPr id="321" name="Google Shape;321;p62"/>
          <p:cNvSpPr/>
          <p:nvPr/>
        </p:nvSpPr>
        <p:spPr>
          <a:xfrm>
            <a:off x="7575" y="0"/>
            <a:ext cx="2239800" cy="5143500"/>
          </a:xfrm>
          <a:prstGeom prst="rect">
            <a:avLst/>
          </a:prstGeom>
          <a:solidFill>
            <a:srgbClr val="B30000"/>
          </a:solidFill>
          <a:ln w="9525" cap="flat" cmpd="sng">
            <a:solidFill>
              <a:srgbClr val="1038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30000"/>
              </a:solidFill>
              <a:latin typeface="Roboto" panose="02000000000000000000" pitchFamily="2" charset="0"/>
              <a:ea typeface="Roboto" panose="02000000000000000000" pitchFamily="2" charset="0"/>
              <a:cs typeface="Roboto" panose="02000000000000000000" pitchFamily="2" charset="0"/>
            </a:endParaRPr>
          </a:p>
        </p:txBody>
      </p:sp>
      <p:graphicFrame>
        <p:nvGraphicFramePr>
          <p:cNvPr id="322" name="Google Shape;322;p62"/>
          <p:cNvGraphicFramePr/>
          <p:nvPr>
            <p:extLst>
              <p:ext uri="{D42A27DB-BD31-4B8C-83A1-F6EECF244321}">
                <p14:modId xmlns:p14="http://schemas.microsoft.com/office/powerpoint/2010/main" val="176340165"/>
              </p:ext>
            </p:extLst>
          </p:nvPr>
        </p:nvGraphicFramePr>
        <p:xfrm>
          <a:off x="183875" y="635326"/>
          <a:ext cx="1887200" cy="2475550"/>
        </p:xfrm>
        <a:graphic>
          <a:graphicData uri="http://schemas.openxmlformats.org/drawingml/2006/table">
            <a:tbl>
              <a:tblPr>
                <a:noFill/>
                <a:tableStyleId>{2B99866E-18C3-4312-AD2C-E9C3A1EAF17B}</a:tableStyleId>
              </a:tblPr>
              <a:tblGrid>
                <a:gridCol w="1887200">
                  <a:extLst>
                    <a:ext uri="{9D8B030D-6E8A-4147-A177-3AD203B41FA5}">
                      <a16:colId xmlns:a16="http://schemas.microsoft.com/office/drawing/2014/main" val="20000"/>
                    </a:ext>
                  </a:extLst>
                </a:gridCol>
              </a:tblGrid>
              <a:tr h="410750">
                <a:tc>
                  <a:txBody>
                    <a:bodyPr/>
                    <a:lstStyle/>
                    <a:p>
                      <a:pPr marL="0" lvl="0" indent="0" algn="l" rtl="0">
                        <a:spcBef>
                          <a:spcPts val="0"/>
                        </a:spcBef>
                        <a:spcAft>
                          <a:spcPts val="0"/>
                        </a:spcAft>
                        <a:buNone/>
                      </a:pPr>
                      <a:r>
                        <a:rPr lang="en-US" sz="1100" dirty="0">
                          <a:solidFill>
                            <a:srgbClr val="FCFCFC"/>
                          </a:solidFill>
                          <a:latin typeface="Roboto" panose="02000000000000000000" pitchFamily="2" charset="0"/>
                          <a:ea typeface="Roboto" panose="02000000000000000000" pitchFamily="2" charset="0"/>
                          <a:cs typeface="Roboto" panose="02000000000000000000" pitchFamily="2" charset="0"/>
                          <a:sym typeface="Poppins SemiBold"/>
                        </a:rPr>
                        <a:t>TIPS</a:t>
                      </a:r>
                    </a:p>
                  </a:txBody>
                  <a:tcPr marL="182875" marR="182875" marT="91425" marB="91425" anchor="ctr">
                    <a:lnL w="9525" cap="flat" cmpd="sng">
                      <a:solidFill>
                        <a:srgbClr val="E5E5EB">
                          <a:alpha val="0"/>
                        </a:srgbClr>
                      </a:solidFill>
                      <a:prstDash val="solid"/>
                      <a:round/>
                      <a:headEnd type="none" w="sm" len="sm"/>
                      <a:tailEnd type="none" w="sm" len="sm"/>
                    </a:lnL>
                    <a:lnR w="9525" cap="flat" cmpd="sng">
                      <a:solidFill>
                        <a:srgbClr val="E5E5EB">
                          <a:alpha val="0"/>
                        </a:srgbClr>
                      </a:solidFill>
                      <a:prstDash val="solid"/>
                      <a:round/>
                      <a:headEnd type="none" w="sm" len="sm"/>
                      <a:tailEnd type="none" w="sm" len="sm"/>
                    </a:lnR>
                    <a:lnT w="9525" cap="flat" cmpd="sng">
                      <a:solidFill>
                        <a:srgbClr val="E5E5EB">
                          <a:alpha val="0"/>
                        </a:srgbClr>
                      </a:solidFill>
                      <a:prstDash val="solid"/>
                      <a:round/>
                      <a:headEnd type="none" w="sm" len="sm"/>
                      <a:tailEnd type="none" w="sm" len="sm"/>
                    </a:lnT>
                    <a:lnB w="9525" cap="flat" cmpd="sng">
                      <a:solidFill>
                        <a:srgbClr val="E5E5EB">
                          <a:alpha val="0"/>
                        </a:srgbClr>
                      </a:solidFill>
                      <a:prstDash val="solid"/>
                      <a:round/>
                      <a:headEnd type="none" w="sm" len="sm"/>
                      <a:tailEnd type="none" w="sm" len="sm"/>
                    </a:lnB>
                    <a:solidFill>
                      <a:srgbClr val="B30000"/>
                    </a:solidFill>
                  </a:tcPr>
                </a:tc>
                <a:extLst>
                  <a:ext uri="{0D108BD9-81ED-4DB2-BD59-A6C34878D82A}">
                    <a16:rowId xmlns:a16="http://schemas.microsoft.com/office/drawing/2014/main" val="10000"/>
                  </a:ext>
                </a:extLst>
              </a:tr>
              <a:tr h="1518600">
                <a:tc>
                  <a:txBody>
                    <a:bodyPr/>
                    <a:lstStyle/>
                    <a:p>
                      <a:pPr marL="171450" marR="45720" lvl="0" indent="-114300" algn="l" rtl="0">
                        <a:lnSpc>
                          <a:spcPct val="115000"/>
                        </a:lnSpc>
                        <a:spcBef>
                          <a:spcPts val="0"/>
                        </a:spcBef>
                        <a:spcAft>
                          <a:spcPts val="0"/>
                        </a:spcAft>
                        <a:buClr>
                          <a:srgbClr val="FCFCFC"/>
                        </a:buClr>
                        <a:buSzPts val="900"/>
                        <a:buFont typeface="Lato"/>
                        <a:buAutoNum type="arabicPeriod"/>
                      </a:pPr>
                      <a:r>
                        <a:rPr lang="en-US" sz="900" dirty="0" err="1">
                          <a:solidFill>
                            <a:srgbClr val="FCFCFC"/>
                          </a:solidFill>
                          <a:latin typeface="Roboto" panose="02000000000000000000" pitchFamily="2" charset="0"/>
                          <a:ea typeface="Roboto" panose="02000000000000000000" pitchFamily="2" charset="0"/>
                          <a:cs typeface="Roboto" panose="02000000000000000000" pitchFamily="2" charset="0"/>
                          <a:sym typeface="Lato"/>
                        </a:rPr>
                        <a:t>Xác</a:t>
                      </a:r>
                      <a:r>
                        <a:rPr lang="en-US" sz="900" dirty="0">
                          <a:solidFill>
                            <a:srgbClr val="FCFCFC"/>
                          </a:solidFill>
                          <a:latin typeface="Roboto" panose="02000000000000000000" pitchFamily="2" charset="0"/>
                          <a:ea typeface="Roboto" panose="02000000000000000000" pitchFamily="2" charset="0"/>
                          <a:cs typeface="Roboto" panose="02000000000000000000" pitchFamily="2" charset="0"/>
                          <a:sym typeface="Lato"/>
                        </a:rPr>
                        <a:t> </a:t>
                      </a:r>
                      <a:r>
                        <a:rPr lang="en-US" sz="900" dirty="0" err="1">
                          <a:solidFill>
                            <a:srgbClr val="FCFCFC"/>
                          </a:solidFill>
                          <a:latin typeface="Roboto" panose="02000000000000000000" pitchFamily="2" charset="0"/>
                          <a:ea typeface="Roboto" panose="02000000000000000000" pitchFamily="2" charset="0"/>
                          <a:cs typeface="Roboto" panose="02000000000000000000" pitchFamily="2" charset="0"/>
                          <a:sym typeface="Lato"/>
                        </a:rPr>
                        <a:t>định</a:t>
                      </a:r>
                      <a:r>
                        <a:rPr lang="en-US" sz="900" dirty="0">
                          <a:solidFill>
                            <a:srgbClr val="FCFCFC"/>
                          </a:solidFill>
                          <a:latin typeface="Roboto" panose="02000000000000000000" pitchFamily="2" charset="0"/>
                          <a:ea typeface="Roboto" panose="02000000000000000000" pitchFamily="2" charset="0"/>
                          <a:cs typeface="Roboto" panose="02000000000000000000" pitchFamily="2" charset="0"/>
                          <a:sym typeface="Lato"/>
                        </a:rPr>
                        <a:t> 7 </a:t>
                      </a:r>
                      <a:r>
                        <a:rPr lang="en-US" sz="900" dirty="0" err="1">
                          <a:solidFill>
                            <a:srgbClr val="FCFCFC"/>
                          </a:solidFill>
                          <a:latin typeface="Roboto" panose="02000000000000000000" pitchFamily="2" charset="0"/>
                          <a:ea typeface="Roboto" panose="02000000000000000000" pitchFamily="2" charset="0"/>
                          <a:cs typeface="Roboto" panose="02000000000000000000" pitchFamily="2" charset="0"/>
                          <a:sym typeface="Lato"/>
                        </a:rPr>
                        <a:t>giai</a:t>
                      </a:r>
                      <a:r>
                        <a:rPr lang="en-US" sz="900" dirty="0">
                          <a:solidFill>
                            <a:srgbClr val="FCFCFC"/>
                          </a:solidFill>
                          <a:latin typeface="Roboto" panose="02000000000000000000" pitchFamily="2" charset="0"/>
                          <a:ea typeface="Roboto" panose="02000000000000000000" pitchFamily="2" charset="0"/>
                          <a:cs typeface="Roboto" panose="02000000000000000000" pitchFamily="2" charset="0"/>
                          <a:sym typeface="Lato"/>
                        </a:rPr>
                        <a:t> </a:t>
                      </a:r>
                      <a:r>
                        <a:rPr lang="en-US" sz="900" dirty="0" err="1">
                          <a:solidFill>
                            <a:srgbClr val="FCFCFC"/>
                          </a:solidFill>
                          <a:latin typeface="Roboto" panose="02000000000000000000" pitchFamily="2" charset="0"/>
                          <a:ea typeface="Roboto" panose="02000000000000000000" pitchFamily="2" charset="0"/>
                          <a:cs typeface="Roboto" panose="02000000000000000000" pitchFamily="2" charset="0"/>
                          <a:sym typeface="Lato"/>
                        </a:rPr>
                        <a:t>đoạn</a:t>
                      </a:r>
                      <a:r>
                        <a:rPr lang="en-US" sz="900" dirty="0">
                          <a:solidFill>
                            <a:srgbClr val="FCFCFC"/>
                          </a:solidFill>
                          <a:latin typeface="Roboto" panose="02000000000000000000" pitchFamily="2" charset="0"/>
                          <a:ea typeface="Roboto" panose="02000000000000000000" pitchFamily="2" charset="0"/>
                          <a:cs typeface="Roboto" panose="02000000000000000000" pitchFamily="2" charset="0"/>
                          <a:sym typeface="Lato"/>
                        </a:rPr>
                        <a:t> </a:t>
                      </a:r>
                      <a:r>
                        <a:rPr lang="en-US" sz="900" dirty="0" err="1">
                          <a:solidFill>
                            <a:srgbClr val="FCFCFC"/>
                          </a:solidFill>
                          <a:latin typeface="Roboto" panose="02000000000000000000" pitchFamily="2" charset="0"/>
                          <a:ea typeface="Roboto" panose="02000000000000000000" pitchFamily="2" charset="0"/>
                          <a:cs typeface="Roboto" panose="02000000000000000000" pitchFamily="2" charset="0"/>
                          <a:sym typeface="Lato"/>
                        </a:rPr>
                        <a:t>ra</a:t>
                      </a:r>
                      <a:r>
                        <a:rPr lang="en-US" sz="900" dirty="0">
                          <a:solidFill>
                            <a:srgbClr val="FCFCFC"/>
                          </a:solidFill>
                          <a:latin typeface="Roboto" panose="02000000000000000000" pitchFamily="2" charset="0"/>
                          <a:ea typeface="Roboto" panose="02000000000000000000" pitchFamily="2" charset="0"/>
                          <a:cs typeface="Roboto" panose="02000000000000000000" pitchFamily="2" charset="0"/>
                          <a:sym typeface="Lato"/>
                        </a:rPr>
                        <a:t> </a:t>
                      </a:r>
                      <a:r>
                        <a:rPr lang="en-US" sz="900" dirty="0" err="1">
                          <a:solidFill>
                            <a:srgbClr val="FCFCFC"/>
                          </a:solidFill>
                          <a:latin typeface="Roboto" panose="02000000000000000000" pitchFamily="2" charset="0"/>
                          <a:ea typeface="Roboto" panose="02000000000000000000" pitchFamily="2" charset="0"/>
                          <a:cs typeface="Roboto" panose="02000000000000000000" pitchFamily="2" charset="0"/>
                          <a:sym typeface="Lato"/>
                        </a:rPr>
                        <a:t>mắt</a:t>
                      </a:r>
                      <a:r>
                        <a:rPr lang="en-US" sz="900" dirty="0">
                          <a:solidFill>
                            <a:srgbClr val="FCFCFC"/>
                          </a:solidFill>
                          <a:latin typeface="Roboto" panose="02000000000000000000" pitchFamily="2" charset="0"/>
                          <a:ea typeface="Roboto" panose="02000000000000000000" pitchFamily="2" charset="0"/>
                          <a:cs typeface="Roboto" panose="02000000000000000000" pitchFamily="2" charset="0"/>
                          <a:sym typeface="Lato"/>
                        </a:rPr>
                        <a:t> </a:t>
                      </a:r>
                      <a:r>
                        <a:rPr lang="en-US" sz="900" dirty="0" err="1">
                          <a:solidFill>
                            <a:srgbClr val="FCFCFC"/>
                          </a:solidFill>
                          <a:latin typeface="Roboto" panose="02000000000000000000" pitchFamily="2" charset="0"/>
                          <a:ea typeface="Roboto" panose="02000000000000000000" pitchFamily="2" charset="0"/>
                          <a:cs typeface="Roboto" panose="02000000000000000000" pitchFamily="2" charset="0"/>
                          <a:sym typeface="Lato"/>
                        </a:rPr>
                        <a:t>sản</a:t>
                      </a:r>
                      <a:r>
                        <a:rPr lang="en-US" sz="900" dirty="0">
                          <a:solidFill>
                            <a:srgbClr val="FCFCFC"/>
                          </a:solidFill>
                          <a:latin typeface="Roboto" panose="02000000000000000000" pitchFamily="2" charset="0"/>
                          <a:ea typeface="Roboto" panose="02000000000000000000" pitchFamily="2" charset="0"/>
                          <a:cs typeface="Roboto" panose="02000000000000000000" pitchFamily="2" charset="0"/>
                          <a:sym typeface="Lato"/>
                        </a:rPr>
                        <a:t> </a:t>
                      </a:r>
                      <a:r>
                        <a:rPr lang="en-US" sz="900" dirty="0" err="1">
                          <a:solidFill>
                            <a:srgbClr val="FCFCFC"/>
                          </a:solidFill>
                          <a:latin typeface="Roboto" panose="02000000000000000000" pitchFamily="2" charset="0"/>
                          <a:ea typeface="Roboto" panose="02000000000000000000" pitchFamily="2" charset="0"/>
                          <a:cs typeface="Roboto" panose="02000000000000000000" pitchFamily="2" charset="0"/>
                          <a:sym typeface="Lato"/>
                        </a:rPr>
                        <a:t>phẩm</a:t>
                      </a:r>
                      <a:r>
                        <a:rPr lang="en-US" sz="900" dirty="0">
                          <a:solidFill>
                            <a:srgbClr val="FCFCFC"/>
                          </a:solidFill>
                          <a:latin typeface="Roboto" panose="02000000000000000000" pitchFamily="2" charset="0"/>
                          <a:ea typeface="Roboto" panose="02000000000000000000" pitchFamily="2" charset="0"/>
                          <a:cs typeface="Roboto" panose="02000000000000000000" pitchFamily="2" charset="0"/>
                          <a:sym typeface="Lato"/>
                        </a:rPr>
                        <a:t> </a:t>
                      </a:r>
                      <a:r>
                        <a:rPr lang="en-US" sz="900" dirty="0" err="1">
                          <a:solidFill>
                            <a:srgbClr val="FCFCFC"/>
                          </a:solidFill>
                          <a:latin typeface="Roboto" panose="02000000000000000000" pitchFamily="2" charset="0"/>
                          <a:ea typeface="Roboto" panose="02000000000000000000" pitchFamily="2" charset="0"/>
                          <a:cs typeface="Roboto" panose="02000000000000000000" pitchFamily="2" charset="0"/>
                          <a:sym typeface="Lato"/>
                        </a:rPr>
                        <a:t>bạn</a:t>
                      </a:r>
                      <a:r>
                        <a:rPr lang="en-US" sz="900" dirty="0">
                          <a:solidFill>
                            <a:srgbClr val="FCFCFC"/>
                          </a:solidFill>
                          <a:latin typeface="Roboto" panose="02000000000000000000" pitchFamily="2" charset="0"/>
                          <a:ea typeface="Roboto" panose="02000000000000000000" pitchFamily="2" charset="0"/>
                          <a:cs typeface="Roboto" panose="02000000000000000000" pitchFamily="2" charset="0"/>
                          <a:sym typeface="Lato"/>
                        </a:rPr>
                        <a:t> </a:t>
                      </a:r>
                      <a:r>
                        <a:rPr lang="en-US" sz="900" dirty="0" err="1">
                          <a:solidFill>
                            <a:srgbClr val="FCFCFC"/>
                          </a:solidFill>
                          <a:latin typeface="Roboto" panose="02000000000000000000" pitchFamily="2" charset="0"/>
                          <a:ea typeface="Roboto" panose="02000000000000000000" pitchFamily="2" charset="0"/>
                          <a:cs typeface="Roboto" panose="02000000000000000000" pitchFamily="2" charset="0"/>
                          <a:sym typeface="Lato"/>
                        </a:rPr>
                        <a:t>cần</a:t>
                      </a:r>
                      <a:r>
                        <a:rPr lang="en-US" sz="900" dirty="0">
                          <a:solidFill>
                            <a:srgbClr val="FCFCFC"/>
                          </a:solidFill>
                          <a:latin typeface="Roboto" panose="02000000000000000000" pitchFamily="2" charset="0"/>
                          <a:ea typeface="Roboto" panose="02000000000000000000" pitchFamily="2" charset="0"/>
                          <a:cs typeface="Roboto" panose="02000000000000000000" pitchFamily="2" charset="0"/>
                          <a:sym typeface="Lato"/>
                        </a:rPr>
                        <a:t> </a:t>
                      </a:r>
                      <a:r>
                        <a:rPr lang="en-US" sz="900" dirty="0" err="1">
                          <a:solidFill>
                            <a:srgbClr val="FCFCFC"/>
                          </a:solidFill>
                          <a:latin typeface="Roboto" panose="02000000000000000000" pitchFamily="2" charset="0"/>
                          <a:ea typeface="Roboto" panose="02000000000000000000" pitchFamily="2" charset="0"/>
                          <a:cs typeface="Roboto" panose="02000000000000000000" pitchFamily="2" charset="0"/>
                          <a:sym typeface="Lato"/>
                        </a:rPr>
                        <a:t>kiểm</a:t>
                      </a:r>
                      <a:r>
                        <a:rPr lang="en-US" sz="900" dirty="0">
                          <a:solidFill>
                            <a:srgbClr val="FCFCFC"/>
                          </a:solidFill>
                          <a:latin typeface="Roboto" panose="02000000000000000000" pitchFamily="2" charset="0"/>
                          <a:ea typeface="Roboto" panose="02000000000000000000" pitchFamily="2" charset="0"/>
                          <a:cs typeface="Roboto" panose="02000000000000000000" pitchFamily="2" charset="0"/>
                          <a:sym typeface="Lato"/>
                        </a:rPr>
                        <a:t> </a:t>
                      </a:r>
                      <a:r>
                        <a:rPr lang="en-US" sz="900" dirty="0" err="1">
                          <a:solidFill>
                            <a:srgbClr val="FCFCFC"/>
                          </a:solidFill>
                          <a:latin typeface="Roboto" panose="02000000000000000000" pitchFamily="2" charset="0"/>
                          <a:ea typeface="Roboto" panose="02000000000000000000" pitchFamily="2" charset="0"/>
                          <a:cs typeface="Roboto" panose="02000000000000000000" pitchFamily="2" charset="0"/>
                          <a:sym typeface="Lato"/>
                        </a:rPr>
                        <a:t>tra</a:t>
                      </a:r>
                      <a:endParaRPr lang="en-US" sz="900" dirty="0">
                        <a:solidFill>
                          <a:srgbClr val="FCFCFC"/>
                        </a:solidFill>
                        <a:latin typeface="Roboto" panose="02000000000000000000" pitchFamily="2" charset="0"/>
                        <a:ea typeface="Roboto" panose="02000000000000000000" pitchFamily="2" charset="0"/>
                        <a:cs typeface="Roboto" panose="02000000000000000000" pitchFamily="2" charset="0"/>
                        <a:sym typeface="Lato"/>
                      </a:endParaRPr>
                    </a:p>
                    <a:p>
                      <a:pPr marL="171450" marR="45720" lvl="0" indent="-114300" algn="l" rtl="0">
                        <a:lnSpc>
                          <a:spcPct val="115000"/>
                        </a:lnSpc>
                        <a:spcBef>
                          <a:spcPts val="0"/>
                        </a:spcBef>
                        <a:spcAft>
                          <a:spcPts val="0"/>
                        </a:spcAft>
                        <a:buClr>
                          <a:srgbClr val="FCFCFC"/>
                        </a:buClr>
                        <a:buSzPts val="900"/>
                        <a:buFont typeface="Lato"/>
                        <a:buAutoNum type="arabicPeriod"/>
                      </a:pPr>
                      <a:r>
                        <a:rPr lang="vi-VN" sz="900" dirty="0">
                          <a:solidFill>
                            <a:srgbClr val="FCFCFC"/>
                          </a:solidFill>
                          <a:latin typeface="Roboto" panose="02000000000000000000" pitchFamily="2" charset="0"/>
                          <a:ea typeface="Roboto" panose="02000000000000000000" pitchFamily="2" charset="0"/>
                          <a:cs typeface="Roboto" panose="02000000000000000000" pitchFamily="2" charset="0"/>
                          <a:sym typeface="Lato"/>
                        </a:rPr>
                        <a:t>Điền đầy đủ các nhiệm vụ theo nhu cầu sản phẩm của bạn ở nơi phù hợp.</a:t>
                      </a:r>
                      <a:endParaRPr lang="en-US" sz="900" dirty="0">
                        <a:solidFill>
                          <a:srgbClr val="FCFCFC"/>
                        </a:solidFill>
                        <a:latin typeface="Roboto" panose="02000000000000000000" pitchFamily="2" charset="0"/>
                        <a:ea typeface="Roboto" panose="02000000000000000000" pitchFamily="2" charset="0"/>
                        <a:cs typeface="Roboto" panose="02000000000000000000" pitchFamily="2" charset="0"/>
                        <a:sym typeface="Lato"/>
                      </a:endParaRPr>
                    </a:p>
                    <a:p>
                      <a:pPr marL="171450" marR="45720" lvl="0" indent="-114300" algn="l" rtl="0">
                        <a:lnSpc>
                          <a:spcPct val="115000"/>
                        </a:lnSpc>
                        <a:spcBef>
                          <a:spcPts val="0"/>
                        </a:spcBef>
                        <a:spcAft>
                          <a:spcPts val="0"/>
                        </a:spcAft>
                        <a:buClr>
                          <a:srgbClr val="FCFCFC"/>
                        </a:buClr>
                        <a:buSzPts val="900"/>
                        <a:buFont typeface="Lato"/>
                        <a:buAutoNum type="arabicPeriod"/>
                      </a:pPr>
                      <a:r>
                        <a:rPr lang="vi-VN" sz="900" dirty="0">
                          <a:solidFill>
                            <a:srgbClr val="FCFCFC"/>
                          </a:solidFill>
                          <a:latin typeface="Roboto" panose="02000000000000000000" pitchFamily="2" charset="0"/>
                          <a:ea typeface="Roboto" panose="02000000000000000000" pitchFamily="2" charset="0"/>
                          <a:cs typeface="Roboto" panose="02000000000000000000" pitchFamily="2" charset="0"/>
                          <a:sym typeface="Lato"/>
                        </a:rPr>
                        <a:t>Chỉ định </a:t>
                      </a:r>
                      <a:r>
                        <a:rPr lang="en-US" sz="900" dirty="0" err="1">
                          <a:solidFill>
                            <a:srgbClr val="FCFCFC"/>
                          </a:solidFill>
                          <a:latin typeface="Roboto" panose="02000000000000000000" pitchFamily="2" charset="0"/>
                          <a:ea typeface="Roboto" panose="02000000000000000000" pitchFamily="2" charset="0"/>
                          <a:cs typeface="Roboto" panose="02000000000000000000" pitchFamily="2" charset="0"/>
                          <a:sym typeface="Lato"/>
                        </a:rPr>
                        <a:t>người</a:t>
                      </a:r>
                      <a:r>
                        <a:rPr lang="en-US" sz="900" dirty="0">
                          <a:solidFill>
                            <a:srgbClr val="FCFCFC"/>
                          </a:solidFill>
                          <a:latin typeface="Roboto" panose="02000000000000000000" pitchFamily="2" charset="0"/>
                          <a:ea typeface="Roboto" panose="02000000000000000000" pitchFamily="2" charset="0"/>
                          <a:cs typeface="Roboto" panose="02000000000000000000" pitchFamily="2" charset="0"/>
                          <a:sym typeface="Lato"/>
                        </a:rPr>
                        <a:t> </a:t>
                      </a:r>
                      <a:r>
                        <a:rPr lang="en-US" sz="900" dirty="0" err="1">
                          <a:solidFill>
                            <a:srgbClr val="FCFCFC"/>
                          </a:solidFill>
                          <a:latin typeface="Roboto" panose="02000000000000000000" pitchFamily="2" charset="0"/>
                          <a:ea typeface="Roboto" panose="02000000000000000000" pitchFamily="2" charset="0"/>
                          <a:cs typeface="Roboto" panose="02000000000000000000" pitchFamily="2" charset="0"/>
                          <a:sym typeface="Lato"/>
                        </a:rPr>
                        <a:t>đảm</a:t>
                      </a:r>
                      <a:r>
                        <a:rPr lang="en-US" sz="900" dirty="0">
                          <a:solidFill>
                            <a:srgbClr val="FCFCFC"/>
                          </a:solidFill>
                          <a:latin typeface="Roboto" panose="02000000000000000000" pitchFamily="2" charset="0"/>
                          <a:ea typeface="Roboto" panose="02000000000000000000" pitchFamily="2" charset="0"/>
                          <a:cs typeface="Roboto" panose="02000000000000000000" pitchFamily="2" charset="0"/>
                          <a:sym typeface="Lato"/>
                        </a:rPr>
                        <a:t> </a:t>
                      </a:r>
                      <a:r>
                        <a:rPr lang="en-US" sz="900" dirty="0" err="1">
                          <a:solidFill>
                            <a:srgbClr val="FCFCFC"/>
                          </a:solidFill>
                          <a:latin typeface="Roboto" panose="02000000000000000000" pitchFamily="2" charset="0"/>
                          <a:ea typeface="Roboto" panose="02000000000000000000" pitchFamily="2" charset="0"/>
                          <a:cs typeface="Roboto" panose="02000000000000000000" pitchFamily="2" charset="0"/>
                          <a:sym typeface="Lato"/>
                        </a:rPr>
                        <a:t>nhận</a:t>
                      </a:r>
                      <a:r>
                        <a:rPr lang="vi-VN" sz="900" dirty="0">
                          <a:solidFill>
                            <a:srgbClr val="FCFCFC"/>
                          </a:solidFill>
                          <a:latin typeface="Roboto" panose="02000000000000000000" pitchFamily="2" charset="0"/>
                          <a:ea typeface="Roboto" panose="02000000000000000000" pitchFamily="2" charset="0"/>
                          <a:cs typeface="Roboto" panose="02000000000000000000" pitchFamily="2" charset="0"/>
                          <a:sym typeface="Lato"/>
                        </a:rPr>
                        <a:t>, thêm các mốc quan trọng và đảm bảo nhận được chữ ký ở nơi bạn cần.</a:t>
                      </a:r>
                      <a:endParaRPr sz="900" dirty="0">
                        <a:solidFill>
                          <a:srgbClr val="FCFCFC"/>
                        </a:solidFill>
                        <a:latin typeface="Roboto" panose="02000000000000000000" pitchFamily="2" charset="0"/>
                        <a:ea typeface="Roboto" panose="02000000000000000000" pitchFamily="2" charset="0"/>
                        <a:cs typeface="Roboto" panose="02000000000000000000" pitchFamily="2" charset="0"/>
                        <a:sym typeface="Lato"/>
                      </a:endParaRPr>
                    </a:p>
                  </a:txBody>
                  <a:tcPr marL="182875" marR="182875" marT="91425" marB="91425">
                    <a:lnL w="9525" cap="flat" cmpd="sng">
                      <a:solidFill>
                        <a:srgbClr val="E5E5EB">
                          <a:alpha val="0"/>
                        </a:srgbClr>
                      </a:solidFill>
                      <a:prstDash val="solid"/>
                      <a:round/>
                      <a:headEnd type="none" w="sm" len="sm"/>
                      <a:tailEnd type="none" w="sm" len="sm"/>
                    </a:lnL>
                    <a:lnR w="9525" cap="flat" cmpd="sng">
                      <a:solidFill>
                        <a:srgbClr val="E5E5EB">
                          <a:alpha val="0"/>
                        </a:srgbClr>
                      </a:solidFill>
                      <a:prstDash val="solid"/>
                      <a:round/>
                      <a:headEnd type="none" w="sm" len="sm"/>
                      <a:tailEnd type="none" w="sm" len="sm"/>
                    </a:lnR>
                    <a:lnT w="9525" cap="flat" cmpd="sng">
                      <a:solidFill>
                        <a:srgbClr val="E5E5EB">
                          <a:alpha val="0"/>
                        </a:srgbClr>
                      </a:solidFill>
                      <a:prstDash val="solid"/>
                      <a:round/>
                      <a:headEnd type="none" w="sm" len="sm"/>
                      <a:tailEnd type="none" w="sm" len="sm"/>
                    </a:lnT>
                    <a:lnB w="9525" cap="flat" cmpd="sng">
                      <a:solidFill>
                        <a:srgbClr val="E5E5EB">
                          <a:alpha val="0"/>
                        </a:srgbClr>
                      </a:solidFill>
                      <a:prstDash val="solid"/>
                      <a:round/>
                      <a:headEnd type="none" w="sm" len="sm"/>
                      <a:tailEnd type="none" w="sm" len="sm"/>
                    </a:lnB>
                    <a:solidFill>
                      <a:srgbClr val="B30000"/>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56"/>
        <p:cNvGrpSpPr/>
        <p:nvPr/>
      </p:nvGrpSpPr>
      <p:grpSpPr>
        <a:xfrm>
          <a:off x="0" y="0"/>
          <a:ext cx="0" cy="0"/>
          <a:chOff x="0" y="0"/>
          <a:chExt cx="0" cy="0"/>
        </a:xfrm>
      </p:grpSpPr>
      <p:sp>
        <p:nvSpPr>
          <p:cNvPr id="457" name="Google Shape;457;p80"/>
          <p:cNvSpPr txBox="1">
            <a:spLocks noGrp="1"/>
          </p:cNvSpPr>
          <p:nvPr>
            <p:ph type="title"/>
          </p:nvPr>
        </p:nvSpPr>
        <p:spPr>
          <a:xfrm>
            <a:off x="905186" y="780371"/>
            <a:ext cx="6251100" cy="190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solidFill>
                  <a:srgbClr val="C00000"/>
                </a:solidFill>
              </a:rPr>
              <a:t>Post Launch Checklist</a:t>
            </a:r>
            <a:endParaRPr sz="3200" dirty="0">
              <a:solidFill>
                <a:srgbClr val="C00000"/>
              </a:solidFill>
            </a:endParaRPr>
          </a:p>
          <a:p>
            <a:pPr marL="0" lvl="0" indent="0" algn="l" rtl="0">
              <a:spcBef>
                <a:spcPts val="0"/>
              </a:spcBef>
              <a:spcAft>
                <a:spcPts val="0"/>
              </a:spcAft>
              <a:buNone/>
            </a:pPr>
            <a:r>
              <a:rPr lang="en" sz="3200" dirty="0">
                <a:solidFill>
                  <a:srgbClr val="C00000"/>
                </a:solidFill>
              </a:rPr>
              <a:t>(Day of Launch)</a:t>
            </a:r>
            <a:endParaRPr sz="3200" dirty="0">
              <a:solidFill>
                <a:srgbClr val="C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81"/>
          <p:cNvSpPr txBox="1">
            <a:spLocks noGrp="1"/>
          </p:cNvSpPr>
          <p:nvPr>
            <p:ph type="title"/>
          </p:nvPr>
        </p:nvSpPr>
        <p:spPr>
          <a:xfrm>
            <a:off x="606900" y="679250"/>
            <a:ext cx="3837600" cy="42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General Product Release Checklist </a:t>
            </a:r>
            <a:endParaRPr/>
          </a:p>
        </p:txBody>
      </p:sp>
      <p:graphicFrame>
        <p:nvGraphicFramePr>
          <p:cNvPr id="463" name="Google Shape;463;p81"/>
          <p:cNvGraphicFramePr/>
          <p:nvPr/>
        </p:nvGraphicFramePr>
        <p:xfrm>
          <a:off x="606900" y="1258020"/>
          <a:ext cx="8266200" cy="3623560"/>
        </p:xfrm>
        <a:graphic>
          <a:graphicData uri="http://schemas.openxmlformats.org/drawingml/2006/table">
            <a:tbl>
              <a:tblPr>
                <a:noFill/>
                <a:tableStyleId>{2B99866E-18C3-4312-AD2C-E9C3A1EAF17B}</a:tableStyleId>
              </a:tblPr>
              <a:tblGrid>
                <a:gridCol w="866125">
                  <a:extLst>
                    <a:ext uri="{9D8B030D-6E8A-4147-A177-3AD203B41FA5}">
                      <a16:colId xmlns:a16="http://schemas.microsoft.com/office/drawing/2014/main" val="20000"/>
                    </a:ext>
                  </a:extLst>
                </a:gridCol>
                <a:gridCol w="1431900">
                  <a:extLst>
                    <a:ext uri="{9D8B030D-6E8A-4147-A177-3AD203B41FA5}">
                      <a16:colId xmlns:a16="http://schemas.microsoft.com/office/drawing/2014/main" val="20001"/>
                    </a:ext>
                  </a:extLst>
                </a:gridCol>
                <a:gridCol w="5105875">
                  <a:extLst>
                    <a:ext uri="{9D8B030D-6E8A-4147-A177-3AD203B41FA5}">
                      <a16:colId xmlns:a16="http://schemas.microsoft.com/office/drawing/2014/main" val="20002"/>
                    </a:ext>
                  </a:extLst>
                </a:gridCol>
                <a:gridCol w="862300">
                  <a:extLst>
                    <a:ext uri="{9D8B030D-6E8A-4147-A177-3AD203B41FA5}">
                      <a16:colId xmlns:a16="http://schemas.microsoft.com/office/drawing/2014/main" val="20003"/>
                    </a:ext>
                  </a:extLst>
                </a:gridCol>
              </a:tblGrid>
              <a:tr h="248350">
                <a:tc>
                  <a:txBody>
                    <a:bodyPr/>
                    <a:lstStyle/>
                    <a:p>
                      <a:pPr marL="0" lvl="0" indent="0" algn="ctr" rtl="0">
                        <a:spcBef>
                          <a:spcPts val="0"/>
                        </a:spcBef>
                        <a:spcAft>
                          <a:spcPts val="0"/>
                        </a:spcAft>
                        <a:buNone/>
                      </a:pPr>
                      <a:endParaRPr sz="1100" b="1"/>
                    </a:p>
                  </a:txBody>
                  <a:tcPr marL="91425" marR="91425" marT="45700" marB="45700" anchor="ctr">
                    <a:lnL w="9525" cap="flat" cmpd="sng">
                      <a:solidFill>
                        <a:schemeClr val="accent5">
                          <a:alpha val="0"/>
                        </a:schemeClr>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Task</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Descriptions</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Status</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579075">
                <a:tc rowSpan="6">
                  <a:txBody>
                    <a:bodyPr/>
                    <a:lstStyle/>
                    <a:p>
                      <a:pPr marL="0" lvl="0" indent="0" algn="l" rtl="0">
                        <a:spcBef>
                          <a:spcPts val="0"/>
                        </a:spcBef>
                        <a:spcAft>
                          <a:spcPts val="0"/>
                        </a:spcAft>
                        <a:buNone/>
                      </a:pPr>
                      <a:r>
                        <a:rPr lang="en" sz="1000">
                          <a:solidFill>
                            <a:srgbClr val="3C4856"/>
                          </a:solidFill>
                          <a:latin typeface="Poppins SemiBold"/>
                          <a:ea typeface="Poppins SemiBold"/>
                          <a:cs typeface="Poppins SemiBold"/>
                          <a:sym typeface="Poppins SemiBold"/>
                        </a:rPr>
                        <a:t>Alignment</a:t>
                      </a:r>
                      <a:endParaRPr sz="1000">
                        <a:solidFill>
                          <a:srgbClr val="3C4856"/>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Track Product progress</a:t>
                      </a:r>
                      <a:endParaRPr sz="8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171450" lvl="0" indent="-136525" algn="l" rtl="0">
                        <a:spcBef>
                          <a:spcPts val="0"/>
                        </a:spcBef>
                        <a:spcAft>
                          <a:spcPts val="0"/>
                        </a:spcAft>
                        <a:buClr>
                          <a:schemeClr val="accent1"/>
                        </a:buClr>
                        <a:buSzPts val="800"/>
                        <a:buFont typeface="Lato"/>
                        <a:buChar char="●"/>
                      </a:pPr>
                      <a:r>
                        <a:rPr lang="en" sz="800">
                          <a:solidFill>
                            <a:srgbClr val="374151"/>
                          </a:solidFill>
                          <a:latin typeface="Lato"/>
                          <a:ea typeface="Lato"/>
                          <a:cs typeface="Lato"/>
                          <a:sym typeface="Lato"/>
                        </a:rPr>
                        <a:t>Track success metrics such as usage, engagement, and customer satisfaction and product performance  to measure the product's success.</a:t>
                      </a:r>
                      <a:endParaRPr sz="800">
                        <a:solidFill>
                          <a:srgbClr val="374151"/>
                        </a:solidFill>
                        <a:latin typeface="Lato"/>
                        <a:ea typeface="Lato"/>
                        <a:cs typeface="Lato"/>
                        <a:sym typeface="Lato"/>
                      </a:endParaRPr>
                    </a:p>
                    <a:p>
                      <a:pPr marL="171450" lvl="0" indent="-136525" algn="l" rtl="0">
                        <a:spcBef>
                          <a:spcPts val="0"/>
                        </a:spcBef>
                        <a:spcAft>
                          <a:spcPts val="0"/>
                        </a:spcAft>
                        <a:buClr>
                          <a:schemeClr val="accent1"/>
                        </a:buClr>
                        <a:buSzPts val="800"/>
                        <a:buFont typeface="Lato"/>
                        <a:buChar char="●"/>
                      </a:pPr>
                      <a:r>
                        <a:rPr lang="en" sz="800">
                          <a:solidFill>
                            <a:srgbClr val="374151"/>
                          </a:solidFill>
                          <a:latin typeface="Lato"/>
                          <a:ea typeface="Lato"/>
                          <a:cs typeface="Lato"/>
                          <a:sym typeface="Lato"/>
                        </a:rPr>
                        <a:t>Prepare to make adjustments and improvements based on customer feedback and market trends.</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1"/>
                  </a:ext>
                </a:extLst>
              </a:tr>
              <a:tr h="351550">
                <a:tc vMerge="1">
                  <a:txBody>
                    <a:bodyPr/>
                    <a:lstStyle/>
                    <a:p>
                      <a:endParaRPr lang="en-US"/>
                    </a:p>
                  </a:txBody>
                  <a:tcPr/>
                </a:tc>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Stakeholder Follow up</a:t>
                      </a:r>
                      <a:endParaRPr sz="8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171450" lvl="0" indent="-136525" algn="l" rtl="0">
                        <a:spcBef>
                          <a:spcPts val="0"/>
                        </a:spcBef>
                        <a:spcAft>
                          <a:spcPts val="0"/>
                        </a:spcAft>
                        <a:buClr>
                          <a:schemeClr val="accent1"/>
                        </a:buClr>
                        <a:buSzPts val="800"/>
                        <a:buFont typeface="Lato"/>
                        <a:buChar char="●"/>
                      </a:pPr>
                      <a:r>
                        <a:rPr lang="en" sz="800">
                          <a:solidFill>
                            <a:srgbClr val="374151"/>
                          </a:solidFill>
                          <a:latin typeface="Lato"/>
                          <a:ea typeface="Lato"/>
                          <a:cs typeface="Lato"/>
                          <a:sym typeface="Lato"/>
                        </a:rPr>
                        <a:t>Follow up with stakeholders after the launch to gather feedback and address any concerns or issues.</a:t>
                      </a:r>
                      <a:endParaRPr sz="800">
                        <a:solidFill>
                          <a:srgbClr val="374151"/>
                        </a:solidFill>
                        <a:latin typeface="Lato"/>
                        <a:ea typeface="Lato"/>
                        <a:cs typeface="Lato"/>
                        <a:sym typeface="Lato"/>
                      </a:endParaRPr>
                    </a:p>
                    <a:p>
                      <a:pPr marL="171450" lvl="0" indent="-136525" algn="l" rtl="0">
                        <a:spcBef>
                          <a:spcPts val="0"/>
                        </a:spcBef>
                        <a:spcAft>
                          <a:spcPts val="0"/>
                        </a:spcAft>
                        <a:buClr>
                          <a:schemeClr val="accent1"/>
                        </a:buClr>
                        <a:buSzPts val="800"/>
                        <a:buFont typeface="Lato"/>
                        <a:buChar char="●"/>
                      </a:pPr>
                      <a:r>
                        <a:rPr lang="en" sz="800">
                          <a:solidFill>
                            <a:srgbClr val="374151"/>
                          </a:solidFill>
                          <a:latin typeface="Lato"/>
                          <a:ea typeface="Lato"/>
                          <a:cs typeface="Lato"/>
                          <a:sym typeface="Lato"/>
                        </a:rPr>
                        <a:t>Share any positive feedback and celebrate successes with the team.</a:t>
                      </a:r>
                      <a:endParaRPr sz="800">
                        <a:solidFill>
                          <a:srgbClr val="374151"/>
                        </a:solidFill>
                        <a:latin typeface="Lato"/>
                        <a:ea typeface="Lato"/>
                        <a:cs typeface="Lato"/>
                        <a:sym typeface="Lato"/>
                      </a:endParaRPr>
                    </a:p>
                    <a:p>
                      <a:pPr marL="171450" lvl="0" indent="-136525" algn="l" rtl="0">
                        <a:spcBef>
                          <a:spcPts val="0"/>
                        </a:spcBef>
                        <a:spcAft>
                          <a:spcPts val="0"/>
                        </a:spcAft>
                        <a:buClr>
                          <a:schemeClr val="accent1"/>
                        </a:buClr>
                        <a:buSzPts val="800"/>
                        <a:buFont typeface="Lato"/>
                        <a:buChar char="●"/>
                      </a:pPr>
                      <a:r>
                        <a:rPr lang="en" sz="800">
                          <a:solidFill>
                            <a:srgbClr val="374151"/>
                          </a:solidFill>
                          <a:latin typeface="Lato"/>
                          <a:ea typeface="Lato"/>
                          <a:cs typeface="Lato"/>
                          <a:sym typeface="Lato"/>
                        </a:rPr>
                        <a:t>Collect and analyze data to determine the effectiveness of the launch and identify opportunities for improvement.</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2"/>
                  </a:ext>
                </a:extLst>
              </a:tr>
              <a:tr h="750575">
                <a:tc vMerge="1">
                  <a:txBody>
                    <a:bodyPr/>
                    <a:lstStyle/>
                    <a:p>
                      <a:endParaRPr lang="en-US"/>
                    </a:p>
                  </a:txBody>
                  <a:tcPr/>
                </a:tc>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Measure Marketing Campaign Effectiveness</a:t>
                      </a:r>
                      <a:endParaRPr sz="8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85725" lvl="0" indent="-136525" algn="l" rtl="0">
                        <a:spcBef>
                          <a:spcPts val="0"/>
                        </a:spcBef>
                        <a:spcAft>
                          <a:spcPts val="0"/>
                        </a:spcAft>
                        <a:buClr>
                          <a:schemeClr val="accent1"/>
                        </a:buClr>
                        <a:buSzPts val="800"/>
                        <a:buFont typeface="Lato"/>
                        <a:buChar char="●"/>
                      </a:pPr>
                      <a:r>
                        <a:rPr lang="en" sz="800">
                          <a:solidFill>
                            <a:srgbClr val="374151"/>
                          </a:solidFill>
                          <a:latin typeface="Lato"/>
                          <a:ea typeface="Lato"/>
                          <a:cs typeface="Lato"/>
                          <a:sym typeface="Lato"/>
                        </a:rPr>
                        <a:t>Define key performance indicators (KPIs) such as customer acquisition, conversion rate, revenue generated, and ROI to measure the success of the marketing campaign.</a:t>
                      </a:r>
                      <a:endParaRPr sz="800">
                        <a:solidFill>
                          <a:srgbClr val="374151"/>
                        </a:solidFill>
                        <a:latin typeface="Lato"/>
                        <a:ea typeface="Lato"/>
                        <a:cs typeface="Lato"/>
                        <a:sym typeface="Lato"/>
                      </a:endParaRPr>
                    </a:p>
                    <a:p>
                      <a:pPr marL="85725" lvl="0" indent="-136525" algn="l" rtl="0">
                        <a:spcBef>
                          <a:spcPts val="0"/>
                        </a:spcBef>
                        <a:spcAft>
                          <a:spcPts val="0"/>
                        </a:spcAft>
                        <a:buClr>
                          <a:schemeClr val="accent1"/>
                        </a:buClr>
                        <a:buSzPts val="800"/>
                        <a:buFont typeface="Lato"/>
                        <a:buChar char="●"/>
                      </a:pPr>
                      <a:r>
                        <a:rPr lang="en" sz="800">
                          <a:solidFill>
                            <a:srgbClr val="374151"/>
                          </a:solidFill>
                          <a:latin typeface="Lato"/>
                          <a:ea typeface="Lato"/>
                          <a:cs typeface="Lato"/>
                          <a:sym typeface="Lato"/>
                        </a:rPr>
                        <a:t>Regularly analyze and track the KPIs over time to evaluate the effectiveness of the marketing campaign,</a:t>
                      </a:r>
                      <a:endParaRPr sz="800">
                        <a:solidFill>
                          <a:srgbClr val="374151"/>
                        </a:solidFill>
                        <a:latin typeface="Lato"/>
                        <a:ea typeface="Lato"/>
                        <a:cs typeface="Lato"/>
                        <a:sym typeface="Lato"/>
                      </a:endParaRPr>
                    </a:p>
                    <a:p>
                      <a:pPr marL="85725" lvl="0" indent="-136525" algn="l" rtl="0">
                        <a:spcBef>
                          <a:spcPts val="0"/>
                        </a:spcBef>
                        <a:spcAft>
                          <a:spcPts val="0"/>
                        </a:spcAft>
                        <a:buClr>
                          <a:schemeClr val="accent1"/>
                        </a:buClr>
                        <a:buSzPts val="800"/>
                        <a:buFont typeface="Lato"/>
                        <a:buChar char="●"/>
                      </a:pPr>
                      <a:r>
                        <a:rPr lang="en" sz="800">
                          <a:solidFill>
                            <a:srgbClr val="374151"/>
                          </a:solidFill>
                          <a:latin typeface="Lato"/>
                          <a:ea typeface="Lato"/>
                          <a:cs typeface="Lato"/>
                          <a:sym typeface="Lato"/>
                        </a:rPr>
                        <a:t>Identify areas of improvement, and make data-driven decisions for future campaigns.</a:t>
                      </a:r>
                      <a:endParaRPr sz="800">
                        <a:solidFill>
                          <a:srgbClr val="374151"/>
                        </a:solidFill>
                        <a:latin typeface="Lato"/>
                        <a:ea typeface="Lato"/>
                        <a:cs typeface="Lato"/>
                        <a:sym typeface="Lato"/>
                      </a:endParaRPr>
                    </a:p>
                  </a:txBody>
                  <a:tcPr marL="171450"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3"/>
                  </a:ext>
                </a:extLst>
              </a:tr>
              <a:tr h="351550">
                <a:tc vMerge="1">
                  <a:txBody>
                    <a:bodyPr/>
                    <a:lstStyle/>
                    <a:p>
                      <a:endParaRPr lang="en-US"/>
                    </a:p>
                  </a:txBody>
                  <a:tcPr/>
                </a:tc>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Track reported issues &amp; bugs</a:t>
                      </a:r>
                      <a:endParaRPr sz="8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171450" lvl="0" indent="-136525" algn="l" rtl="0">
                        <a:spcBef>
                          <a:spcPts val="0"/>
                        </a:spcBef>
                        <a:spcAft>
                          <a:spcPts val="0"/>
                        </a:spcAft>
                        <a:buClr>
                          <a:schemeClr val="accent1"/>
                        </a:buClr>
                        <a:buSzPts val="800"/>
                        <a:buFont typeface="Lato"/>
                        <a:buChar char="●"/>
                      </a:pPr>
                      <a:r>
                        <a:rPr lang="en" sz="800">
                          <a:solidFill>
                            <a:srgbClr val="374151"/>
                          </a:solidFill>
                          <a:latin typeface="Lato"/>
                          <a:ea typeface="Lato"/>
                          <a:cs typeface="Lato"/>
                          <a:sym typeface="Lato"/>
                        </a:rPr>
                        <a:t>Use a reliable bug tracking tool to record and track reported issues, bugs, and feature requests.</a:t>
                      </a:r>
                      <a:endParaRPr sz="800">
                        <a:solidFill>
                          <a:srgbClr val="374151"/>
                        </a:solidFill>
                        <a:latin typeface="Lato"/>
                        <a:ea typeface="Lato"/>
                        <a:cs typeface="Lato"/>
                        <a:sym typeface="Lato"/>
                      </a:endParaRPr>
                    </a:p>
                    <a:p>
                      <a:pPr marL="171450" lvl="0" indent="-136525" algn="l" rtl="0">
                        <a:spcBef>
                          <a:spcPts val="0"/>
                        </a:spcBef>
                        <a:spcAft>
                          <a:spcPts val="0"/>
                        </a:spcAft>
                        <a:buClr>
                          <a:schemeClr val="accent1"/>
                        </a:buClr>
                        <a:buSzPts val="800"/>
                        <a:buFont typeface="Lato"/>
                        <a:buChar char="●"/>
                      </a:pPr>
                      <a:r>
                        <a:rPr lang="en" sz="800">
                          <a:solidFill>
                            <a:srgbClr val="374151"/>
                          </a:solidFill>
                          <a:latin typeface="Lato"/>
                          <a:ea typeface="Lato"/>
                          <a:cs typeface="Lato"/>
                          <a:sym typeface="Lato"/>
                        </a:rPr>
                        <a:t>Assign priorities and deadlines to each issue, regularly review the status of the reported issues, and ensure timely resolution to improve the product's quality and user satisfaction.</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4"/>
                  </a:ext>
                </a:extLst>
              </a:tr>
              <a:tr h="351550">
                <a:tc vMerge="1">
                  <a:txBody>
                    <a:bodyPr/>
                    <a:lstStyle/>
                    <a:p>
                      <a:endParaRPr lang="en-US"/>
                    </a:p>
                  </a:txBody>
                  <a:tcPr/>
                </a:tc>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Monitor User feedback</a:t>
                      </a:r>
                      <a:endParaRPr sz="8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171450" lvl="0" indent="-136525" algn="l" rtl="0">
                        <a:spcBef>
                          <a:spcPts val="0"/>
                        </a:spcBef>
                        <a:spcAft>
                          <a:spcPts val="0"/>
                        </a:spcAft>
                        <a:buClr>
                          <a:schemeClr val="accent1"/>
                        </a:buClr>
                        <a:buSzPts val="800"/>
                        <a:buFont typeface="Lato"/>
                        <a:buChar char="●"/>
                      </a:pPr>
                      <a:r>
                        <a:rPr lang="en" sz="800">
                          <a:solidFill>
                            <a:srgbClr val="374151"/>
                          </a:solidFill>
                          <a:latin typeface="Lato"/>
                          <a:ea typeface="Lato"/>
                          <a:cs typeface="Lato"/>
                          <a:sym typeface="Lato"/>
                        </a:rPr>
                        <a:t>Collect user feedback through multiple channels such as surveys, reviews, feedback forms, and social media.</a:t>
                      </a:r>
                      <a:endParaRPr sz="800">
                        <a:solidFill>
                          <a:srgbClr val="374151"/>
                        </a:solidFill>
                        <a:latin typeface="Lato"/>
                        <a:ea typeface="Lato"/>
                        <a:cs typeface="Lato"/>
                        <a:sym typeface="Lato"/>
                      </a:endParaRPr>
                    </a:p>
                    <a:p>
                      <a:pPr marL="171450" lvl="0" indent="-136525" algn="l" rtl="0">
                        <a:spcBef>
                          <a:spcPts val="0"/>
                        </a:spcBef>
                        <a:spcAft>
                          <a:spcPts val="0"/>
                        </a:spcAft>
                        <a:buClr>
                          <a:schemeClr val="accent1"/>
                        </a:buClr>
                        <a:buSzPts val="800"/>
                        <a:buFont typeface="Lato"/>
                        <a:buChar char="●"/>
                      </a:pPr>
                      <a:r>
                        <a:rPr lang="en" sz="800">
                          <a:solidFill>
                            <a:srgbClr val="374151"/>
                          </a:solidFill>
                          <a:latin typeface="Lato"/>
                          <a:ea typeface="Lato"/>
                          <a:cs typeface="Lato"/>
                          <a:sym typeface="Lato"/>
                        </a:rPr>
                        <a:t>Analyze the feedback to identify trends, patterns, and common issues, and use the insights to prioritize and plan product improvements that align with user needs and expectations.</a:t>
                      </a:r>
                      <a:endParaRPr sz="2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5"/>
                  </a:ext>
                </a:extLst>
              </a:tr>
              <a:tr h="419550">
                <a:tc vMerge="1">
                  <a:txBody>
                    <a:bodyPr/>
                    <a:lstStyle/>
                    <a:p>
                      <a:endParaRPr lang="en-US"/>
                    </a:p>
                  </a:txBody>
                  <a:tcPr/>
                </a:tc>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Update Product backlog with prioritized issues</a:t>
                      </a:r>
                      <a:endParaRPr sz="8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171450" lvl="0" indent="-136525" algn="l" rtl="0">
                        <a:spcBef>
                          <a:spcPts val="0"/>
                        </a:spcBef>
                        <a:spcAft>
                          <a:spcPts val="0"/>
                        </a:spcAft>
                        <a:buClr>
                          <a:schemeClr val="accent1"/>
                        </a:buClr>
                        <a:buSzPts val="800"/>
                        <a:buFont typeface="Lato"/>
                        <a:buChar char="●"/>
                      </a:pPr>
                      <a:r>
                        <a:rPr lang="en" sz="800">
                          <a:solidFill>
                            <a:srgbClr val="374151"/>
                          </a:solidFill>
                          <a:latin typeface="Lato"/>
                          <a:ea typeface="Lato"/>
                          <a:cs typeface="Lato"/>
                          <a:sym typeface="Lato"/>
                        </a:rPr>
                        <a:t>Prioritize bugs/ issues/ feedback and update the backlog for action by the team. (Per your company’s  prioritization standards)</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464" name="Google Shape;464;p81"/>
          <p:cNvSpPr txBox="1">
            <a:spLocks noGrp="1"/>
          </p:cNvSpPr>
          <p:nvPr>
            <p:ph type="title" idx="2"/>
          </p:nvPr>
        </p:nvSpPr>
        <p:spPr>
          <a:xfrm>
            <a:off x="4571300" y="421568"/>
            <a:ext cx="3972000" cy="299100"/>
          </a:xfrm>
          <a:prstGeom prst="rect">
            <a:avLst/>
          </a:prstGeom>
        </p:spPr>
        <p:txBody>
          <a:bodyPr spcFirstLastPara="1" wrap="square" lIns="91425" tIns="91425" rIns="91425" bIns="54850" anchor="b" anchorCtr="0">
            <a:noAutofit/>
          </a:bodyPr>
          <a:lstStyle/>
          <a:p>
            <a:pPr marL="0" lvl="0" indent="0" algn="r" rtl="0">
              <a:spcBef>
                <a:spcPts val="0"/>
              </a:spcBef>
              <a:spcAft>
                <a:spcPts val="0"/>
              </a:spcAft>
              <a:buNone/>
            </a:pPr>
            <a:r>
              <a:rPr lang="en"/>
              <a:t>Product Launch Checklist</a:t>
            </a:r>
            <a:endParaRPr/>
          </a:p>
        </p:txBody>
      </p:sp>
      <p:sp>
        <p:nvSpPr>
          <p:cNvPr id="465" name="Google Shape;465;p81"/>
          <p:cNvSpPr/>
          <p:nvPr/>
        </p:nvSpPr>
        <p:spPr>
          <a:xfrm>
            <a:off x="203050" y="225150"/>
            <a:ext cx="1448400" cy="266400"/>
          </a:xfrm>
          <a:prstGeom prst="roundRect">
            <a:avLst>
              <a:gd name="adj" fmla="val 13574"/>
            </a:avLst>
          </a:prstGeom>
          <a:solidFill>
            <a:srgbClr val="EBCA8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5A4316"/>
                </a:solidFill>
                <a:latin typeface="Poppins SemiBold"/>
                <a:ea typeface="Poppins SemiBold"/>
                <a:cs typeface="Poppins SemiBold"/>
                <a:sym typeface="Poppins SemiBold"/>
              </a:rPr>
              <a:t>Add ✅ once completed</a:t>
            </a:r>
            <a:endParaRPr sz="800">
              <a:solidFill>
                <a:srgbClr val="5A4316"/>
              </a:solidFill>
              <a:latin typeface="Poppins SemiBold"/>
              <a:ea typeface="Poppins SemiBold"/>
              <a:cs typeface="Poppins SemiBold"/>
              <a:sym typeface="Poppins SemiBo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69"/>
        <p:cNvGrpSpPr/>
        <p:nvPr/>
      </p:nvGrpSpPr>
      <p:grpSpPr>
        <a:xfrm>
          <a:off x="0" y="0"/>
          <a:ext cx="0" cy="0"/>
          <a:chOff x="0" y="0"/>
          <a:chExt cx="0" cy="0"/>
        </a:xfrm>
      </p:grpSpPr>
      <p:sp>
        <p:nvSpPr>
          <p:cNvPr id="470" name="Google Shape;470;p82"/>
          <p:cNvSpPr txBox="1">
            <a:spLocks noGrp="1"/>
          </p:cNvSpPr>
          <p:nvPr>
            <p:ph type="title"/>
          </p:nvPr>
        </p:nvSpPr>
        <p:spPr>
          <a:xfrm>
            <a:off x="905186" y="780371"/>
            <a:ext cx="6251100" cy="190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dirty="0">
                <a:solidFill>
                  <a:srgbClr val="C00000"/>
                </a:solidFill>
              </a:rPr>
              <a:t>FAQs &amp; </a:t>
            </a:r>
            <a:endParaRPr sz="4800" dirty="0">
              <a:solidFill>
                <a:srgbClr val="C00000"/>
              </a:solidFill>
            </a:endParaRPr>
          </a:p>
          <a:p>
            <a:pPr marL="0" lvl="0" indent="0" algn="l" rtl="0">
              <a:spcBef>
                <a:spcPts val="0"/>
              </a:spcBef>
              <a:spcAft>
                <a:spcPts val="0"/>
              </a:spcAft>
              <a:buNone/>
            </a:pPr>
            <a:r>
              <a:rPr lang="en" sz="4800" dirty="0">
                <a:solidFill>
                  <a:srgbClr val="C00000"/>
                </a:solidFill>
              </a:rPr>
              <a:t>Best Practices</a:t>
            </a:r>
            <a:endParaRPr sz="4800" dirty="0">
              <a:solidFill>
                <a:srgbClr val="C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83"/>
          <p:cNvSpPr txBox="1">
            <a:spLocks noGrp="1"/>
          </p:cNvSpPr>
          <p:nvPr>
            <p:ph type="title"/>
          </p:nvPr>
        </p:nvSpPr>
        <p:spPr>
          <a:xfrm>
            <a:off x="606900" y="679250"/>
            <a:ext cx="3837600" cy="42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Mobile Release Checklist </a:t>
            </a:r>
            <a:endParaRPr/>
          </a:p>
        </p:txBody>
      </p:sp>
      <p:graphicFrame>
        <p:nvGraphicFramePr>
          <p:cNvPr id="476" name="Google Shape;476;p83"/>
          <p:cNvGraphicFramePr/>
          <p:nvPr/>
        </p:nvGraphicFramePr>
        <p:xfrm>
          <a:off x="1232500" y="1387545"/>
          <a:ext cx="6679000" cy="3393825"/>
        </p:xfrm>
        <a:graphic>
          <a:graphicData uri="http://schemas.openxmlformats.org/drawingml/2006/table">
            <a:tbl>
              <a:tblPr>
                <a:noFill/>
                <a:tableStyleId>{2B99866E-18C3-4312-AD2C-E9C3A1EAF17B}</a:tableStyleId>
              </a:tblPr>
              <a:tblGrid>
                <a:gridCol w="1659650">
                  <a:extLst>
                    <a:ext uri="{9D8B030D-6E8A-4147-A177-3AD203B41FA5}">
                      <a16:colId xmlns:a16="http://schemas.microsoft.com/office/drawing/2014/main" val="20000"/>
                    </a:ext>
                  </a:extLst>
                </a:gridCol>
                <a:gridCol w="4194550">
                  <a:extLst>
                    <a:ext uri="{9D8B030D-6E8A-4147-A177-3AD203B41FA5}">
                      <a16:colId xmlns:a16="http://schemas.microsoft.com/office/drawing/2014/main" val="20001"/>
                    </a:ext>
                  </a:extLst>
                </a:gridCol>
                <a:gridCol w="824800">
                  <a:extLst>
                    <a:ext uri="{9D8B030D-6E8A-4147-A177-3AD203B41FA5}">
                      <a16:colId xmlns:a16="http://schemas.microsoft.com/office/drawing/2014/main" val="20002"/>
                    </a:ext>
                  </a:extLst>
                </a:gridCol>
              </a:tblGrid>
              <a:tr h="223050">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Task</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Descriptions</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Status</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361550">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Test on various devices</a:t>
                      </a:r>
                      <a:endParaRPr sz="800" b="1">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Ensure the app works seamlessly on all supported devices and operating systems.</a:t>
                      </a:r>
                      <a:endParaRPr>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endParaRPr sz="9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1"/>
                  </a:ext>
                </a:extLst>
              </a:tr>
              <a:tr h="424450">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Check app store guidelines</a:t>
                      </a:r>
                      <a:endParaRPr sz="800" b="1">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Verify that the app meets all guidelines for the respective app store(s).</a:t>
                      </a:r>
                      <a:endParaRPr>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2"/>
                  </a:ext>
                </a:extLst>
              </a:tr>
              <a:tr h="361550">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Optimize performance</a:t>
                      </a:r>
                      <a:endParaRPr sz="800" b="1">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Test and optimize the app's performance, including speed, load times, and battery consumption.</a:t>
                      </a:r>
                      <a:endParaRPr>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3"/>
                  </a:ext>
                </a:extLst>
              </a:tr>
              <a:tr h="320350">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Check accessibility</a:t>
                      </a:r>
                      <a:endParaRPr sz="8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Verify that the website meets accessibility standards and is accessible to all users.</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4"/>
                  </a:ext>
                </a:extLst>
              </a:tr>
              <a:tr h="320350">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Test push notifications</a:t>
                      </a:r>
                      <a:endParaRPr sz="800" b="1">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Ensure push notifications are working correctly and deliver relevant content to users.</a:t>
                      </a:r>
                      <a:endParaRPr>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5"/>
                  </a:ext>
                </a:extLst>
              </a:tr>
              <a:tr h="361550">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Check user permissions</a:t>
                      </a:r>
                      <a:endParaRPr sz="800" b="1">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Verify that the app requests and handles user permissions correctly.</a:t>
                      </a:r>
                      <a:endParaRPr>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6"/>
                  </a:ext>
                </a:extLst>
              </a:tr>
              <a:tr h="361550">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Test payment processing</a:t>
                      </a:r>
                      <a:endParaRPr sz="800" b="1">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Ensure payment processing works smoothly and is secure.</a:t>
                      </a:r>
                      <a:endParaRPr>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7"/>
                  </a:ext>
                </a:extLst>
              </a:tr>
              <a:tr h="361550">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Prepare for app store submission</a:t>
                      </a:r>
                      <a:endParaRPr sz="800" b="1">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 Ensure all required screenshots, feature descriptions, What’s New, etc are all other app store assets and information are prepared for submission to iTunes and/or Google Play.</a:t>
                      </a:r>
                      <a:endParaRPr>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8"/>
                  </a:ext>
                </a:extLst>
              </a:tr>
              <a:tr h="277125">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Monitor app reviews</a:t>
                      </a:r>
                      <a:endParaRPr sz="800" b="1">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Monitor app reviews and feedback to quickly respond to any issues or feedback.</a:t>
                      </a:r>
                      <a:endParaRPr>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477" name="Google Shape;477;p83"/>
          <p:cNvSpPr txBox="1">
            <a:spLocks noGrp="1"/>
          </p:cNvSpPr>
          <p:nvPr>
            <p:ph type="title" idx="2"/>
          </p:nvPr>
        </p:nvSpPr>
        <p:spPr>
          <a:xfrm>
            <a:off x="4571300" y="421568"/>
            <a:ext cx="3972000" cy="299100"/>
          </a:xfrm>
          <a:prstGeom prst="rect">
            <a:avLst/>
          </a:prstGeom>
        </p:spPr>
        <p:txBody>
          <a:bodyPr spcFirstLastPara="1" wrap="square" lIns="91425" tIns="91425" rIns="91425" bIns="54850" anchor="b" anchorCtr="0">
            <a:noAutofit/>
          </a:bodyPr>
          <a:lstStyle/>
          <a:p>
            <a:pPr marL="0" lvl="0" indent="0" algn="r" rtl="0">
              <a:spcBef>
                <a:spcPts val="0"/>
              </a:spcBef>
              <a:spcAft>
                <a:spcPts val="0"/>
              </a:spcAft>
              <a:buNone/>
            </a:pPr>
            <a:r>
              <a:rPr lang="en"/>
              <a:t>Product Launch Checklist</a:t>
            </a:r>
            <a:endParaRPr/>
          </a:p>
        </p:txBody>
      </p:sp>
      <p:sp>
        <p:nvSpPr>
          <p:cNvPr id="478" name="Google Shape;478;p83"/>
          <p:cNvSpPr/>
          <p:nvPr/>
        </p:nvSpPr>
        <p:spPr>
          <a:xfrm>
            <a:off x="203050" y="225150"/>
            <a:ext cx="1448400" cy="266400"/>
          </a:xfrm>
          <a:prstGeom prst="roundRect">
            <a:avLst>
              <a:gd name="adj" fmla="val 13574"/>
            </a:avLst>
          </a:prstGeom>
          <a:solidFill>
            <a:srgbClr val="EBCA8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5A4316"/>
                </a:solidFill>
                <a:latin typeface="Poppins SemiBold"/>
                <a:ea typeface="Poppins SemiBold"/>
                <a:cs typeface="Poppins SemiBold"/>
                <a:sym typeface="Poppins SemiBold"/>
              </a:rPr>
              <a:t>Add ✅ once completed</a:t>
            </a:r>
            <a:endParaRPr sz="800">
              <a:solidFill>
                <a:srgbClr val="5A4316"/>
              </a:solidFill>
              <a:latin typeface="Poppins SemiBold"/>
              <a:ea typeface="Poppins SemiBold"/>
              <a:cs typeface="Poppins SemiBold"/>
              <a:sym typeface="Poppins SemiBo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84"/>
          <p:cNvSpPr txBox="1">
            <a:spLocks noGrp="1"/>
          </p:cNvSpPr>
          <p:nvPr>
            <p:ph type="title"/>
          </p:nvPr>
        </p:nvSpPr>
        <p:spPr>
          <a:xfrm>
            <a:off x="606900" y="679250"/>
            <a:ext cx="3837600" cy="42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Web Release Checklist </a:t>
            </a:r>
            <a:endParaRPr/>
          </a:p>
        </p:txBody>
      </p:sp>
      <p:graphicFrame>
        <p:nvGraphicFramePr>
          <p:cNvPr id="484" name="Google Shape;484;p84"/>
          <p:cNvGraphicFramePr/>
          <p:nvPr/>
        </p:nvGraphicFramePr>
        <p:xfrm>
          <a:off x="1315750" y="1387545"/>
          <a:ext cx="6679000" cy="3354990"/>
        </p:xfrm>
        <a:graphic>
          <a:graphicData uri="http://schemas.openxmlformats.org/drawingml/2006/table">
            <a:tbl>
              <a:tblPr>
                <a:noFill/>
                <a:tableStyleId>{2B99866E-18C3-4312-AD2C-E9C3A1EAF17B}</a:tableStyleId>
              </a:tblPr>
              <a:tblGrid>
                <a:gridCol w="1659650">
                  <a:extLst>
                    <a:ext uri="{9D8B030D-6E8A-4147-A177-3AD203B41FA5}">
                      <a16:colId xmlns:a16="http://schemas.microsoft.com/office/drawing/2014/main" val="20000"/>
                    </a:ext>
                  </a:extLst>
                </a:gridCol>
                <a:gridCol w="4194550">
                  <a:extLst>
                    <a:ext uri="{9D8B030D-6E8A-4147-A177-3AD203B41FA5}">
                      <a16:colId xmlns:a16="http://schemas.microsoft.com/office/drawing/2014/main" val="20001"/>
                    </a:ext>
                  </a:extLst>
                </a:gridCol>
                <a:gridCol w="824800">
                  <a:extLst>
                    <a:ext uri="{9D8B030D-6E8A-4147-A177-3AD203B41FA5}">
                      <a16:colId xmlns:a16="http://schemas.microsoft.com/office/drawing/2014/main" val="20002"/>
                    </a:ext>
                  </a:extLst>
                </a:gridCol>
              </a:tblGrid>
              <a:tr h="223050">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Task</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Descriptions</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Status</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361550">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Test across browsers and devices</a:t>
                      </a:r>
                      <a:endParaRPr sz="800" b="1">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Ensure the website works seamlessly across all supported browsers and devices.</a:t>
                      </a:r>
                      <a:endParaRPr>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1"/>
                  </a:ext>
                </a:extLst>
              </a:tr>
              <a:tr h="424450">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Optimize page load times</a:t>
                      </a:r>
                      <a:endParaRPr sz="800" b="1">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Test and optimize page load times for fast and smooth user experience.</a:t>
                      </a:r>
                      <a:endParaRPr>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2"/>
                  </a:ext>
                </a:extLst>
              </a:tr>
              <a:tr h="361550">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Verify SSL certificate</a:t>
                      </a:r>
                      <a:endParaRPr sz="800" b="1">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Ensure the SSL certificate is valid and the website is secure.</a:t>
                      </a:r>
                      <a:endParaRPr>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3"/>
                  </a:ext>
                </a:extLst>
              </a:tr>
              <a:tr h="543750">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Check accessibility</a:t>
                      </a:r>
                      <a:endParaRPr sz="800" b="1">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Verify that the website meets accessibility standards and is accessible to all users.</a:t>
                      </a:r>
                      <a:endParaRPr>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4"/>
                  </a:ext>
                </a:extLst>
              </a:tr>
              <a:tr h="361550">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Test payment processing</a:t>
                      </a:r>
                      <a:endParaRPr sz="800" b="1">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Ensure payment processing works smoothly and is secure.</a:t>
                      </a:r>
                      <a:endParaRPr>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5"/>
                  </a:ext>
                </a:extLst>
              </a:tr>
              <a:tr h="361550">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Check SEO</a:t>
                      </a:r>
                      <a:endParaRPr sz="800" b="1">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Verify that the website is optimized for search engines.</a:t>
                      </a:r>
                      <a:endParaRPr>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6"/>
                  </a:ext>
                </a:extLst>
              </a:tr>
              <a:tr h="361550">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Prepare for public release</a:t>
                      </a:r>
                      <a:endParaRPr sz="800" b="1">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Ensure all required website assets and information are ready for public release.</a:t>
                      </a:r>
                      <a:endParaRPr>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7"/>
                  </a:ext>
                </a:extLst>
              </a:tr>
              <a:tr h="223050">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Monitor website analytics</a:t>
                      </a:r>
                      <a:endParaRPr sz="800" b="1">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Monitor website analytics and user behavior to identify any issues or opportunities for improvement.</a:t>
                      </a:r>
                      <a:endParaRPr>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485" name="Google Shape;485;p84"/>
          <p:cNvSpPr txBox="1">
            <a:spLocks noGrp="1"/>
          </p:cNvSpPr>
          <p:nvPr>
            <p:ph type="title" idx="2"/>
          </p:nvPr>
        </p:nvSpPr>
        <p:spPr>
          <a:xfrm>
            <a:off x="4571300" y="421568"/>
            <a:ext cx="3972000" cy="299100"/>
          </a:xfrm>
          <a:prstGeom prst="rect">
            <a:avLst/>
          </a:prstGeom>
        </p:spPr>
        <p:txBody>
          <a:bodyPr spcFirstLastPara="1" wrap="square" lIns="91425" tIns="91425" rIns="91425" bIns="54850" anchor="b" anchorCtr="0">
            <a:noAutofit/>
          </a:bodyPr>
          <a:lstStyle/>
          <a:p>
            <a:pPr marL="0" lvl="0" indent="0" algn="r" rtl="0">
              <a:spcBef>
                <a:spcPts val="0"/>
              </a:spcBef>
              <a:spcAft>
                <a:spcPts val="0"/>
              </a:spcAft>
              <a:buNone/>
            </a:pPr>
            <a:r>
              <a:rPr lang="en"/>
              <a:t>Product Launch Checklist</a:t>
            </a:r>
            <a:endParaRPr/>
          </a:p>
        </p:txBody>
      </p:sp>
      <p:sp>
        <p:nvSpPr>
          <p:cNvPr id="486" name="Google Shape;486;p84"/>
          <p:cNvSpPr/>
          <p:nvPr/>
        </p:nvSpPr>
        <p:spPr>
          <a:xfrm>
            <a:off x="203050" y="225150"/>
            <a:ext cx="1448400" cy="266400"/>
          </a:xfrm>
          <a:prstGeom prst="roundRect">
            <a:avLst>
              <a:gd name="adj" fmla="val 13574"/>
            </a:avLst>
          </a:prstGeom>
          <a:solidFill>
            <a:srgbClr val="EBCA8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5A4316"/>
                </a:solidFill>
                <a:latin typeface="Poppins SemiBold"/>
                <a:ea typeface="Poppins SemiBold"/>
                <a:cs typeface="Poppins SemiBold"/>
                <a:sym typeface="Poppins SemiBold"/>
              </a:rPr>
              <a:t>Add ✅ once completed</a:t>
            </a:r>
            <a:endParaRPr sz="800">
              <a:solidFill>
                <a:srgbClr val="5A4316"/>
              </a:solidFill>
              <a:latin typeface="Poppins SemiBold"/>
              <a:ea typeface="Poppins SemiBold"/>
              <a:cs typeface="Poppins SemiBold"/>
              <a:sym typeface="Poppins SemiBo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85"/>
          <p:cNvSpPr txBox="1">
            <a:spLocks noGrp="1"/>
          </p:cNvSpPr>
          <p:nvPr>
            <p:ph type="title"/>
          </p:nvPr>
        </p:nvSpPr>
        <p:spPr>
          <a:xfrm>
            <a:off x="606900" y="679250"/>
            <a:ext cx="3837600" cy="42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Desktop Release Checklist </a:t>
            </a:r>
            <a:endParaRPr/>
          </a:p>
        </p:txBody>
      </p:sp>
      <p:graphicFrame>
        <p:nvGraphicFramePr>
          <p:cNvPr id="492" name="Google Shape;492;p85"/>
          <p:cNvGraphicFramePr/>
          <p:nvPr/>
        </p:nvGraphicFramePr>
        <p:xfrm>
          <a:off x="1315750" y="1387545"/>
          <a:ext cx="6679000" cy="3495795"/>
        </p:xfrm>
        <a:graphic>
          <a:graphicData uri="http://schemas.openxmlformats.org/drawingml/2006/table">
            <a:tbl>
              <a:tblPr>
                <a:noFill/>
                <a:tableStyleId>{2B99866E-18C3-4312-AD2C-E9C3A1EAF17B}</a:tableStyleId>
              </a:tblPr>
              <a:tblGrid>
                <a:gridCol w="1659650">
                  <a:extLst>
                    <a:ext uri="{9D8B030D-6E8A-4147-A177-3AD203B41FA5}">
                      <a16:colId xmlns:a16="http://schemas.microsoft.com/office/drawing/2014/main" val="20000"/>
                    </a:ext>
                  </a:extLst>
                </a:gridCol>
                <a:gridCol w="4194550">
                  <a:extLst>
                    <a:ext uri="{9D8B030D-6E8A-4147-A177-3AD203B41FA5}">
                      <a16:colId xmlns:a16="http://schemas.microsoft.com/office/drawing/2014/main" val="20001"/>
                    </a:ext>
                  </a:extLst>
                </a:gridCol>
                <a:gridCol w="824800">
                  <a:extLst>
                    <a:ext uri="{9D8B030D-6E8A-4147-A177-3AD203B41FA5}">
                      <a16:colId xmlns:a16="http://schemas.microsoft.com/office/drawing/2014/main" val="20002"/>
                    </a:ext>
                  </a:extLst>
                </a:gridCol>
              </a:tblGrid>
              <a:tr h="223050">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Task</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Descriptions</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Status</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361550">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Test on various operating systems</a:t>
                      </a:r>
                      <a:endParaRPr sz="800" b="1">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900">
                          <a:solidFill>
                            <a:srgbClr val="374151"/>
                          </a:solidFill>
                          <a:latin typeface="Lato"/>
                          <a:ea typeface="Lato"/>
                          <a:cs typeface="Lato"/>
                          <a:sym typeface="Lato"/>
                        </a:rPr>
                        <a:t>Ensure the product works seamlessly on all supported operating systems.</a:t>
                      </a:r>
                      <a:endParaRPr sz="9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endParaRPr sz="9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1"/>
                  </a:ext>
                </a:extLst>
              </a:tr>
              <a:tr h="424450">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Verify compliance</a:t>
                      </a:r>
                      <a:endParaRPr sz="800" b="1">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900">
                          <a:solidFill>
                            <a:srgbClr val="374151"/>
                          </a:solidFill>
                          <a:latin typeface="Lato"/>
                          <a:ea typeface="Lato"/>
                          <a:cs typeface="Lato"/>
                          <a:sym typeface="Lato"/>
                        </a:rPr>
                        <a:t>Ensure the product meets all relevant compliance standards.</a:t>
                      </a:r>
                      <a:endParaRPr>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2"/>
                  </a:ext>
                </a:extLst>
              </a:tr>
              <a:tr h="361550">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Check security</a:t>
                      </a:r>
                      <a:endParaRPr sz="800" b="1">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900">
                          <a:solidFill>
                            <a:srgbClr val="374151"/>
                          </a:solidFill>
                          <a:latin typeface="Lato"/>
                          <a:ea typeface="Lato"/>
                          <a:cs typeface="Lato"/>
                          <a:sym typeface="Lato"/>
                        </a:rPr>
                        <a:t>Verify that the product is secure and meets all relevant security standards.</a:t>
                      </a:r>
                      <a:endParaRPr>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3"/>
                  </a:ext>
                </a:extLst>
              </a:tr>
              <a:tr h="283700">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Check accessibility</a:t>
                      </a:r>
                      <a:endParaRPr sz="8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Verify that the website meets accessibility standards and is accessible to all users.</a:t>
                      </a:r>
                      <a:endParaRPr sz="9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4"/>
                  </a:ext>
                </a:extLst>
              </a:tr>
              <a:tr h="370375">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Optimize performance</a:t>
                      </a:r>
                      <a:endParaRPr sz="800" b="1">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900">
                          <a:solidFill>
                            <a:srgbClr val="374151"/>
                          </a:solidFill>
                          <a:latin typeface="Lato"/>
                          <a:ea typeface="Lato"/>
                          <a:cs typeface="Lato"/>
                          <a:sym typeface="Lato"/>
                        </a:rPr>
                        <a:t>Test and optimize the product's performance, including speed, load times, and memory usage.</a:t>
                      </a:r>
                      <a:endParaRPr>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5"/>
                  </a:ext>
                </a:extLst>
              </a:tr>
              <a:tr h="361550">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Test payment processing</a:t>
                      </a:r>
                      <a:endParaRPr sz="800" b="1">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900">
                          <a:solidFill>
                            <a:srgbClr val="374151"/>
                          </a:solidFill>
                          <a:latin typeface="Lato"/>
                          <a:ea typeface="Lato"/>
                          <a:cs typeface="Lato"/>
                          <a:sym typeface="Lato"/>
                        </a:rPr>
                        <a:t>Ensure payment processing works smoothly and is secure.</a:t>
                      </a:r>
                      <a:endParaRPr>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6"/>
                  </a:ext>
                </a:extLst>
              </a:tr>
              <a:tr h="361550">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Check user permissions</a:t>
                      </a:r>
                      <a:endParaRPr sz="800" b="1">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900">
                          <a:solidFill>
                            <a:srgbClr val="374151"/>
                          </a:solidFill>
                          <a:latin typeface="Lato"/>
                          <a:ea typeface="Lato"/>
                          <a:cs typeface="Lato"/>
                          <a:sym typeface="Lato"/>
                        </a:rPr>
                        <a:t>Verify that the product requests and handles user permissions correctly.</a:t>
                      </a:r>
                      <a:endParaRPr>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7"/>
                  </a:ext>
                </a:extLst>
              </a:tr>
              <a:tr h="361550">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Prepare for public release</a:t>
                      </a:r>
                      <a:endParaRPr sz="800" b="1">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900">
                          <a:solidFill>
                            <a:srgbClr val="374151"/>
                          </a:solidFill>
                          <a:latin typeface="Lato"/>
                          <a:ea typeface="Lato"/>
                          <a:cs typeface="Lato"/>
                          <a:sym typeface="Lato"/>
                        </a:rPr>
                        <a:t>Ensure all required product assets and information are ready for public release.</a:t>
                      </a:r>
                      <a:endParaRPr>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8"/>
                  </a:ext>
                </a:extLst>
              </a:tr>
              <a:tr h="223050">
                <a:tc>
                  <a:txBody>
                    <a:bodyPr/>
                    <a:lstStyle/>
                    <a:p>
                      <a:pPr marL="0" lvl="0" indent="0" algn="l" rtl="0">
                        <a:spcBef>
                          <a:spcPts val="0"/>
                        </a:spcBef>
                        <a:spcAft>
                          <a:spcPts val="0"/>
                        </a:spcAft>
                        <a:buNone/>
                      </a:pPr>
                      <a:r>
                        <a:rPr lang="en" sz="800" b="1">
                          <a:solidFill>
                            <a:srgbClr val="374151"/>
                          </a:solidFill>
                          <a:latin typeface="Lato"/>
                          <a:ea typeface="Lato"/>
                          <a:cs typeface="Lato"/>
                          <a:sym typeface="Lato"/>
                        </a:rPr>
                        <a:t>Monitor feedback</a:t>
                      </a:r>
                      <a:endParaRPr sz="800" b="1">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900">
                          <a:solidFill>
                            <a:srgbClr val="374151"/>
                          </a:solidFill>
                          <a:latin typeface="Lato"/>
                          <a:ea typeface="Lato"/>
                          <a:cs typeface="Lato"/>
                          <a:sym typeface="Lato"/>
                        </a:rPr>
                        <a:t>Set up a mechanism to gather feedback from users and monitor social media channels to quickly respond to any issues or feedback.</a:t>
                      </a:r>
                      <a:endParaRPr>
                        <a:solidFill>
                          <a:srgbClr val="374151"/>
                        </a:solidFill>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493" name="Google Shape;493;p85"/>
          <p:cNvSpPr txBox="1">
            <a:spLocks noGrp="1"/>
          </p:cNvSpPr>
          <p:nvPr>
            <p:ph type="title" idx="2"/>
          </p:nvPr>
        </p:nvSpPr>
        <p:spPr>
          <a:xfrm>
            <a:off x="4571300" y="421568"/>
            <a:ext cx="3972000" cy="299100"/>
          </a:xfrm>
          <a:prstGeom prst="rect">
            <a:avLst/>
          </a:prstGeom>
        </p:spPr>
        <p:txBody>
          <a:bodyPr spcFirstLastPara="1" wrap="square" lIns="91425" tIns="91425" rIns="91425" bIns="54850" anchor="b" anchorCtr="0">
            <a:noAutofit/>
          </a:bodyPr>
          <a:lstStyle/>
          <a:p>
            <a:pPr marL="0" lvl="0" indent="0" algn="r" rtl="0">
              <a:spcBef>
                <a:spcPts val="0"/>
              </a:spcBef>
              <a:spcAft>
                <a:spcPts val="0"/>
              </a:spcAft>
              <a:buNone/>
            </a:pPr>
            <a:r>
              <a:rPr lang="en"/>
              <a:t>Product Launch Checklist</a:t>
            </a:r>
            <a:endParaRPr/>
          </a:p>
        </p:txBody>
      </p:sp>
      <p:sp>
        <p:nvSpPr>
          <p:cNvPr id="494" name="Google Shape;494;p85"/>
          <p:cNvSpPr/>
          <p:nvPr/>
        </p:nvSpPr>
        <p:spPr>
          <a:xfrm>
            <a:off x="203050" y="225150"/>
            <a:ext cx="1448400" cy="266400"/>
          </a:xfrm>
          <a:prstGeom prst="roundRect">
            <a:avLst>
              <a:gd name="adj" fmla="val 13574"/>
            </a:avLst>
          </a:prstGeom>
          <a:solidFill>
            <a:srgbClr val="EBCA8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5A4316"/>
                </a:solidFill>
                <a:latin typeface="Poppins SemiBold"/>
                <a:ea typeface="Poppins SemiBold"/>
                <a:cs typeface="Poppins SemiBold"/>
                <a:sym typeface="Poppins SemiBold"/>
              </a:rPr>
              <a:t>Add ✅ once completed</a:t>
            </a:r>
            <a:endParaRPr sz="800">
              <a:solidFill>
                <a:srgbClr val="5A4316"/>
              </a:solidFill>
              <a:latin typeface="Poppins SemiBold"/>
              <a:ea typeface="Poppins SemiBold"/>
              <a:cs typeface="Poppins SemiBold"/>
              <a:sym typeface="Poppins SemiBo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86"/>
          <p:cNvSpPr txBox="1">
            <a:spLocks noGrp="1"/>
          </p:cNvSpPr>
          <p:nvPr>
            <p:ph type="title"/>
          </p:nvPr>
        </p:nvSpPr>
        <p:spPr>
          <a:xfrm>
            <a:off x="607200" y="798250"/>
            <a:ext cx="3290700" cy="53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rPr>
              <a:t>Best practice</a:t>
            </a:r>
            <a:endParaRPr>
              <a:solidFill>
                <a:schemeClr val="lt2"/>
              </a:solidFill>
            </a:endParaRPr>
          </a:p>
        </p:txBody>
      </p:sp>
      <p:sp>
        <p:nvSpPr>
          <p:cNvPr id="500" name="Google Shape;500;p86"/>
          <p:cNvSpPr txBox="1">
            <a:spLocks noGrp="1"/>
          </p:cNvSpPr>
          <p:nvPr>
            <p:ph type="body" idx="1"/>
          </p:nvPr>
        </p:nvSpPr>
        <p:spPr>
          <a:xfrm>
            <a:off x="607200" y="1536925"/>
            <a:ext cx="7427100" cy="31791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sz="1100" b="1"/>
              <a:t>Conduct thorough testing: </a:t>
            </a:r>
            <a:r>
              <a:rPr lang="en" sz="1100"/>
              <a:t>Testing is a critical component of any product release. Conduct comprehensive testing to identify and fix any issues or bugs before releasing the product. Test with different languages if applicable, identify corner cases (especially if you have a QAE who can help push the system to its limits).</a:t>
            </a:r>
            <a:endParaRPr sz="1100"/>
          </a:p>
          <a:p>
            <a:pPr marL="457200" lvl="0" indent="-298450" algn="l" rtl="0">
              <a:spcBef>
                <a:spcPts val="1000"/>
              </a:spcBef>
              <a:spcAft>
                <a:spcPts val="0"/>
              </a:spcAft>
              <a:buSzPts val="1100"/>
              <a:buChar char="●"/>
            </a:pPr>
            <a:r>
              <a:rPr lang="en" sz="1100" b="1"/>
              <a:t>Monitor metrics: </a:t>
            </a:r>
            <a:r>
              <a:rPr lang="en" sz="1100"/>
              <a:t>Set up metrics to track the performance of the product after release. This will help identify any issues and opportunities for improvement.</a:t>
            </a:r>
            <a:endParaRPr sz="1100"/>
          </a:p>
          <a:p>
            <a:pPr marL="457200" lvl="0" indent="-298450" algn="l" rtl="0">
              <a:spcBef>
                <a:spcPts val="1000"/>
              </a:spcBef>
              <a:spcAft>
                <a:spcPts val="0"/>
              </a:spcAft>
              <a:buSzPts val="1100"/>
              <a:buChar char="●"/>
            </a:pPr>
            <a:r>
              <a:rPr lang="en" sz="1100" b="1"/>
              <a:t>Have a rollback plan: </a:t>
            </a:r>
            <a:r>
              <a:rPr lang="en" sz="1100"/>
              <a:t>Despite thorough testing, issues may arise after release. Have a rollback plan in place to quickly address any issues and restore the previous version of the product if necessary.</a:t>
            </a:r>
            <a:endParaRPr sz="1100"/>
          </a:p>
          <a:p>
            <a:pPr marL="457200" lvl="0" indent="-298450" algn="l" rtl="0">
              <a:spcBef>
                <a:spcPts val="1000"/>
              </a:spcBef>
              <a:spcAft>
                <a:spcPts val="0"/>
              </a:spcAft>
              <a:buSzPts val="1100"/>
              <a:buChar char="●"/>
            </a:pPr>
            <a:r>
              <a:rPr lang="en" sz="1100" b="1"/>
              <a:t>Involve stakeholders: </a:t>
            </a:r>
            <a:r>
              <a:rPr lang="en" sz="1100"/>
              <a:t>Involve stakeholders such as customers, partners, and internal teams in the product release process. This will help ensure that all relevant parties are aligned and informed throughout the process.</a:t>
            </a:r>
            <a:endParaRPr sz="1100"/>
          </a:p>
          <a:p>
            <a:pPr marL="457200" lvl="0" indent="-298450" algn="l" rtl="0">
              <a:spcBef>
                <a:spcPts val="1000"/>
              </a:spcBef>
              <a:spcAft>
                <a:spcPts val="1000"/>
              </a:spcAft>
              <a:buSzPts val="1100"/>
              <a:buChar char="●"/>
            </a:pPr>
            <a:r>
              <a:rPr lang="en" sz="1100" b="1"/>
              <a:t>Continuously improve: </a:t>
            </a:r>
            <a:r>
              <a:rPr lang="en" sz="1100"/>
              <a:t>Use the data and feedback gathered from the product release to continuously improve the product. Incorporate learnings into future releases to ensure that the product continues to meet user needs and expectations.</a:t>
            </a:r>
            <a:endParaRPr sz="1100"/>
          </a:p>
        </p:txBody>
      </p:sp>
      <p:sp>
        <p:nvSpPr>
          <p:cNvPr id="501" name="Google Shape;501;p86"/>
          <p:cNvSpPr txBox="1">
            <a:spLocks noGrp="1"/>
          </p:cNvSpPr>
          <p:nvPr>
            <p:ph type="title" idx="4294967295"/>
          </p:nvPr>
        </p:nvSpPr>
        <p:spPr>
          <a:xfrm>
            <a:off x="4571300" y="421568"/>
            <a:ext cx="3972000" cy="299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100" b="0">
                <a:solidFill>
                  <a:schemeClr val="accent4"/>
                </a:solidFill>
                <a:latin typeface="Poppins SemiBold"/>
                <a:ea typeface="Poppins SemiBold"/>
                <a:cs typeface="Poppins SemiBold"/>
                <a:sym typeface="Poppins SemiBold"/>
              </a:rPr>
              <a:t>Product Launch Checklist</a:t>
            </a:r>
            <a:endParaRPr sz="1100" b="0">
              <a:solidFill>
                <a:schemeClr val="accent4"/>
              </a:solidFill>
              <a:latin typeface="Poppins SemiBold"/>
              <a:ea typeface="Poppins SemiBold"/>
              <a:cs typeface="Poppins SemiBold"/>
              <a:sym typeface="Poppins SemiBo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87"/>
          <p:cNvSpPr txBox="1">
            <a:spLocks noGrp="1"/>
          </p:cNvSpPr>
          <p:nvPr>
            <p:ph type="title"/>
          </p:nvPr>
        </p:nvSpPr>
        <p:spPr>
          <a:xfrm>
            <a:off x="606900" y="538425"/>
            <a:ext cx="7929600" cy="429600"/>
          </a:xfrm>
          <a:prstGeom prst="rect">
            <a:avLst/>
          </a:prstGeom>
        </p:spPr>
        <p:txBody>
          <a:bodyPr spcFirstLastPara="1" wrap="square" lIns="91425" tIns="91425" rIns="91425" bIns="91425" anchor="t" anchorCtr="0">
            <a:noAutofit/>
          </a:bodyPr>
          <a:lstStyle/>
          <a:p>
            <a:pPr marL="0" lvl="0" indent="0" algn="l" rtl="0">
              <a:spcBef>
                <a:spcPts val="2000"/>
              </a:spcBef>
              <a:spcAft>
                <a:spcPts val="600"/>
              </a:spcAft>
              <a:buNone/>
            </a:pPr>
            <a:r>
              <a:rPr lang="en" dirty="0"/>
              <a:t>Thanks for reading</a:t>
            </a:r>
            <a:endParaRPr dirty="0"/>
          </a:p>
        </p:txBody>
      </p:sp>
      <p:sp>
        <p:nvSpPr>
          <p:cNvPr id="507" name="Google Shape;507;p87"/>
          <p:cNvSpPr txBox="1">
            <a:spLocks noGrp="1"/>
          </p:cNvSpPr>
          <p:nvPr>
            <p:ph type="body" idx="1"/>
          </p:nvPr>
        </p:nvSpPr>
        <p:spPr>
          <a:xfrm>
            <a:off x="606900" y="1258025"/>
            <a:ext cx="3164700" cy="30765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1100" dirty="0"/>
              <a:t>Bài viết khác cùng chủ đề của chúng tôi:</a:t>
            </a:r>
            <a:endParaRPr sz="1100" dirty="0"/>
          </a:p>
          <a:p>
            <a:pPr marL="285750" lvl="0" indent="-241300" algn="l" rtl="0">
              <a:spcBef>
                <a:spcPts val="1000"/>
              </a:spcBef>
              <a:spcAft>
                <a:spcPts val="0"/>
              </a:spcAft>
              <a:buSzPts val="1100"/>
              <a:buChar char="●"/>
            </a:pPr>
            <a:r>
              <a:rPr lang="en-US" sz="1100" u="sng" dirty="0">
                <a:solidFill>
                  <a:srgbClr val="C00000"/>
                </a:solidFill>
                <a:hlinkClick r:id="rId3">
                  <a:extLst>
                    <a:ext uri="{A12FA001-AC4F-418D-AE19-62706E023703}">
                      <ahyp:hlinkClr xmlns:ahyp="http://schemas.microsoft.com/office/drawing/2018/hyperlinkcolor" val="tx"/>
                    </a:ext>
                  </a:extLst>
                </a:hlinkClick>
              </a:rPr>
              <a:t>Mẫu </a:t>
            </a:r>
            <a:r>
              <a:rPr lang="en-US" sz="1100" u="sng" dirty="0" err="1">
                <a:solidFill>
                  <a:srgbClr val="C00000"/>
                </a:solidFill>
                <a:hlinkClick r:id="rId3">
                  <a:extLst>
                    <a:ext uri="{A12FA001-AC4F-418D-AE19-62706E023703}">
                      <ahyp:hlinkClr xmlns:ahyp="http://schemas.microsoft.com/office/drawing/2018/hyperlinkcolor" val="tx"/>
                    </a:ext>
                  </a:extLst>
                </a:hlinkClick>
              </a:rPr>
              <a:t>kịch</a:t>
            </a:r>
            <a:r>
              <a:rPr lang="en-US" sz="1100" u="sng" dirty="0">
                <a:solidFill>
                  <a:srgbClr val="C00000"/>
                </a:solidFill>
                <a:hlinkClick r:id="rId3">
                  <a:extLst>
                    <a:ext uri="{A12FA001-AC4F-418D-AE19-62706E023703}">
                      <ahyp:hlinkClr xmlns:ahyp="http://schemas.microsoft.com/office/drawing/2018/hyperlinkcolor" val="tx"/>
                    </a:ext>
                  </a:extLst>
                </a:hlinkClick>
              </a:rPr>
              <a:t> </a:t>
            </a:r>
            <a:r>
              <a:rPr lang="en-US" sz="1100" u="sng" dirty="0" err="1">
                <a:solidFill>
                  <a:srgbClr val="C00000"/>
                </a:solidFill>
                <a:hlinkClick r:id="rId3">
                  <a:extLst>
                    <a:ext uri="{A12FA001-AC4F-418D-AE19-62706E023703}">
                      <ahyp:hlinkClr xmlns:ahyp="http://schemas.microsoft.com/office/drawing/2018/hyperlinkcolor" val="tx"/>
                    </a:ext>
                  </a:extLst>
                </a:hlinkClick>
              </a:rPr>
              <a:t>bản</a:t>
            </a:r>
            <a:r>
              <a:rPr lang="en-US" sz="1100" u="sng" dirty="0">
                <a:solidFill>
                  <a:srgbClr val="C00000"/>
                </a:solidFill>
                <a:hlinkClick r:id="rId3">
                  <a:extLst>
                    <a:ext uri="{A12FA001-AC4F-418D-AE19-62706E023703}">
                      <ahyp:hlinkClr xmlns:ahyp="http://schemas.microsoft.com/office/drawing/2018/hyperlinkcolor" val="tx"/>
                    </a:ext>
                  </a:extLst>
                </a:hlinkClick>
              </a:rPr>
              <a:t> </a:t>
            </a:r>
            <a:r>
              <a:rPr lang="en-US" sz="1100" u="sng" dirty="0" err="1">
                <a:solidFill>
                  <a:srgbClr val="C00000"/>
                </a:solidFill>
                <a:hlinkClick r:id="rId3">
                  <a:extLst>
                    <a:ext uri="{A12FA001-AC4F-418D-AE19-62706E023703}">
                      <ahyp:hlinkClr xmlns:ahyp="http://schemas.microsoft.com/office/drawing/2018/hyperlinkcolor" val="tx"/>
                    </a:ext>
                  </a:extLst>
                </a:hlinkClick>
              </a:rPr>
              <a:t>ra</a:t>
            </a:r>
            <a:r>
              <a:rPr lang="en-US" sz="1100" u="sng" dirty="0">
                <a:solidFill>
                  <a:srgbClr val="C00000"/>
                </a:solidFill>
                <a:hlinkClick r:id="rId3">
                  <a:extLst>
                    <a:ext uri="{A12FA001-AC4F-418D-AE19-62706E023703}">
                      <ahyp:hlinkClr xmlns:ahyp="http://schemas.microsoft.com/office/drawing/2018/hyperlinkcolor" val="tx"/>
                    </a:ext>
                  </a:extLst>
                </a:hlinkClick>
              </a:rPr>
              <a:t> </a:t>
            </a:r>
            <a:r>
              <a:rPr lang="en-US" sz="1100" u="sng" dirty="0" err="1">
                <a:solidFill>
                  <a:srgbClr val="C00000"/>
                </a:solidFill>
                <a:hlinkClick r:id="rId3">
                  <a:extLst>
                    <a:ext uri="{A12FA001-AC4F-418D-AE19-62706E023703}">
                      <ahyp:hlinkClr xmlns:ahyp="http://schemas.microsoft.com/office/drawing/2018/hyperlinkcolor" val="tx"/>
                    </a:ext>
                  </a:extLst>
                </a:hlinkClick>
              </a:rPr>
              <a:t>mắt</a:t>
            </a:r>
            <a:r>
              <a:rPr lang="en-US" sz="1100" u="sng" dirty="0">
                <a:solidFill>
                  <a:srgbClr val="C00000"/>
                </a:solidFill>
                <a:hlinkClick r:id="rId3">
                  <a:extLst>
                    <a:ext uri="{A12FA001-AC4F-418D-AE19-62706E023703}">
                      <ahyp:hlinkClr xmlns:ahyp="http://schemas.microsoft.com/office/drawing/2018/hyperlinkcolor" val="tx"/>
                    </a:ext>
                  </a:extLst>
                </a:hlinkClick>
              </a:rPr>
              <a:t> </a:t>
            </a:r>
            <a:r>
              <a:rPr lang="en-US" sz="1100" u="sng" dirty="0" err="1">
                <a:solidFill>
                  <a:srgbClr val="C00000"/>
                </a:solidFill>
                <a:hlinkClick r:id="rId3">
                  <a:extLst>
                    <a:ext uri="{A12FA001-AC4F-418D-AE19-62706E023703}">
                      <ahyp:hlinkClr xmlns:ahyp="http://schemas.microsoft.com/office/drawing/2018/hyperlinkcolor" val="tx"/>
                    </a:ext>
                  </a:extLst>
                </a:hlinkClick>
              </a:rPr>
              <a:t>sản</a:t>
            </a:r>
            <a:r>
              <a:rPr lang="en-US" sz="1100" u="sng" dirty="0">
                <a:solidFill>
                  <a:srgbClr val="C00000"/>
                </a:solidFill>
                <a:hlinkClick r:id="rId3">
                  <a:extLst>
                    <a:ext uri="{A12FA001-AC4F-418D-AE19-62706E023703}">
                      <ahyp:hlinkClr xmlns:ahyp="http://schemas.microsoft.com/office/drawing/2018/hyperlinkcolor" val="tx"/>
                    </a:ext>
                  </a:extLst>
                </a:hlinkClick>
              </a:rPr>
              <a:t> </a:t>
            </a:r>
            <a:r>
              <a:rPr lang="en-US" sz="1100" u="sng" dirty="0" err="1">
                <a:solidFill>
                  <a:srgbClr val="C00000"/>
                </a:solidFill>
                <a:hlinkClick r:id="rId3">
                  <a:extLst>
                    <a:ext uri="{A12FA001-AC4F-418D-AE19-62706E023703}">
                      <ahyp:hlinkClr xmlns:ahyp="http://schemas.microsoft.com/office/drawing/2018/hyperlinkcolor" val="tx"/>
                    </a:ext>
                  </a:extLst>
                </a:hlinkClick>
              </a:rPr>
              <a:t>phẩm</a:t>
            </a:r>
            <a:r>
              <a:rPr lang="en-US" sz="1100" u="sng" dirty="0">
                <a:solidFill>
                  <a:srgbClr val="C00000"/>
                </a:solidFill>
                <a:hlinkClick r:id="rId3">
                  <a:extLst>
                    <a:ext uri="{A12FA001-AC4F-418D-AE19-62706E023703}">
                      <ahyp:hlinkClr xmlns:ahyp="http://schemas.microsoft.com/office/drawing/2018/hyperlinkcolor" val="tx"/>
                    </a:ext>
                  </a:extLst>
                </a:hlinkClick>
              </a:rPr>
              <a:t> </a:t>
            </a:r>
            <a:r>
              <a:rPr lang="en-US" sz="1100" u="sng" dirty="0" err="1">
                <a:solidFill>
                  <a:srgbClr val="C00000"/>
                </a:solidFill>
                <a:hlinkClick r:id="rId3">
                  <a:extLst>
                    <a:ext uri="{A12FA001-AC4F-418D-AE19-62706E023703}">
                      <ahyp:hlinkClr xmlns:ahyp="http://schemas.microsoft.com/office/drawing/2018/hyperlinkcolor" val="tx"/>
                    </a:ext>
                  </a:extLst>
                </a:hlinkClick>
              </a:rPr>
              <a:t>mới</a:t>
            </a:r>
            <a:r>
              <a:rPr lang="en-US" sz="1100" u="sng" dirty="0">
                <a:solidFill>
                  <a:srgbClr val="C00000"/>
                </a:solidFill>
                <a:hlinkClick r:id="rId3">
                  <a:extLst>
                    <a:ext uri="{A12FA001-AC4F-418D-AE19-62706E023703}">
                      <ahyp:hlinkClr xmlns:ahyp="http://schemas.microsoft.com/office/drawing/2018/hyperlinkcolor" val="tx"/>
                    </a:ext>
                  </a:extLst>
                </a:hlinkClick>
              </a:rPr>
              <a:t> </a:t>
            </a:r>
            <a:r>
              <a:rPr lang="en-US" sz="1100" u="sng" dirty="0" err="1">
                <a:solidFill>
                  <a:srgbClr val="C00000"/>
                </a:solidFill>
                <a:hlinkClick r:id="rId3">
                  <a:extLst>
                    <a:ext uri="{A12FA001-AC4F-418D-AE19-62706E023703}">
                      <ahyp:hlinkClr xmlns:ahyp="http://schemas.microsoft.com/office/drawing/2018/hyperlinkcolor" val="tx"/>
                    </a:ext>
                  </a:extLst>
                </a:hlinkClick>
              </a:rPr>
              <a:t>kèm</a:t>
            </a:r>
            <a:r>
              <a:rPr lang="en-US" sz="1100" u="sng" dirty="0">
                <a:solidFill>
                  <a:srgbClr val="C00000"/>
                </a:solidFill>
                <a:hlinkClick r:id="rId3">
                  <a:extLst>
                    <a:ext uri="{A12FA001-AC4F-418D-AE19-62706E023703}">
                      <ahyp:hlinkClr xmlns:ahyp="http://schemas.microsoft.com/office/drawing/2018/hyperlinkcolor" val="tx"/>
                    </a:ext>
                  </a:extLst>
                </a:hlinkClick>
              </a:rPr>
              <a:t> </a:t>
            </a:r>
            <a:r>
              <a:rPr lang="en-US" sz="1100" u="sng" dirty="0" err="1">
                <a:solidFill>
                  <a:srgbClr val="C00000"/>
                </a:solidFill>
                <a:hlinkClick r:id="rId3">
                  <a:extLst>
                    <a:ext uri="{A12FA001-AC4F-418D-AE19-62706E023703}">
                      <ahyp:hlinkClr xmlns:ahyp="http://schemas.microsoft.com/office/drawing/2018/hyperlinkcolor" val="tx"/>
                    </a:ext>
                  </a:extLst>
                </a:hlinkClick>
              </a:rPr>
              <a:t>lời</a:t>
            </a:r>
            <a:r>
              <a:rPr lang="en-US" sz="1100" u="sng" dirty="0">
                <a:solidFill>
                  <a:srgbClr val="C00000"/>
                </a:solidFill>
                <a:hlinkClick r:id="rId3">
                  <a:extLst>
                    <a:ext uri="{A12FA001-AC4F-418D-AE19-62706E023703}">
                      <ahyp:hlinkClr xmlns:ahyp="http://schemas.microsoft.com/office/drawing/2018/hyperlinkcolor" val="tx"/>
                    </a:ext>
                  </a:extLst>
                </a:hlinkClick>
              </a:rPr>
              <a:t> </a:t>
            </a:r>
            <a:r>
              <a:rPr lang="en-US" sz="1100" u="sng" dirty="0" err="1">
                <a:solidFill>
                  <a:srgbClr val="C00000"/>
                </a:solidFill>
                <a:hlinkClick r:id="rId3">
                  <a:extLst>
                    <a:ext uri="{A12FA001-AC4F-418D-AE19-62706E023703}">
                      <ahyp:hlinkClr xmlns:ahyp="http://schemas.microsoft.com/office/drawing/2018/hyperlinkcolor" val="tx"/>
                    </a:ext>
                  </a:extLst>
                </a:hlinkClick>
              </a:rPr>
              <a:t>dẫn</a:t>
            </a:r>
            <a:r>
              <a:rPr lang="en-US" sz="1100" u="sng" dirty="0">
                <a:solidFill>
                  <a:srgbClr val="C00000"/>
                </a:solidFill>
                <a:hlinkClick r:id="rId3">
                  <a:extLst>
                    <a:ext uri="{A12FA001-AC4F-418D-AE19-62706E023703}">
                      <ahyp:hlinkClr xmlns:ahyp="http://schemas.microsoft.com/office/drawing/2018/hyperlinkcolor" val="tx"/>
                    </a:ext>
                  </a:extLst>
                </a:hlinkClick>
              </a:rPr>
              <a:t> chi </a:t>
            </a:r>
            <a:r>
              <a:rPr lang="en-US" sz="1100" u="sng" dirty="0" err="1">
                <a:solidFill>
                  <a:srgbClr val="C00000"/>
                </a:solidFill>
                <a:hlinkClick r:id="rId3">
                  <a:extLst>
                    <a:ext uri="{A12FA001-AC4F-418D-AE19-62706E023703}">
                      <ahyp:hlinkClr xmlns:ahyp="http://schemas.microsoft.com/office/drawing/2018/hyperlinkcolor" val="tx"/>
                    </a:ext>
                  </a:extLst>
                </a:hlinkClick>
              </a:rPr>
              <a:t>tiết</a:t>
            </a:r>
            <a:r>
              <a:rPr lang="en-US" sz="1100" u="sng" dirty="0">
                <a:solidFill>
                  <a:srgbClr val="C00000"/>
                </a:solidFill>
                <a:hlinkClick r:id="rId3">
                  <a:extLst>
                    <a:ext uri="{A12FA001-AC4F-418D-AE19-62706E023703}">
                      <ahyp:hlinkClr xmlns:ahyp="http://schemas.microsoft.com/office/drawing/2018/hyperlinkcolor" val="tx"/>
                    </a:ext>
                  </a:extLst>
                </a:hlinkClick>
              </a:rPr>
              <a:t> </a:t>
            </a:r>
            <a:r>
              <a:rPr lang="en-US" sz="1100" u="sng" dirty="0" err="1">
                <a:solidFill>
                  <a:srgbClr val="C00000"/>
                </a:solidFill>
                <a:hlinkClick r:id="rId3">
                  <a:extLst>
                    <a:ext uri="{A12FA001-AC4F-418D-AE19-62706E023703}">
                      <ahyp:hlinkClr xmlns:ahyp="http://schemas.microsoft.com/office/drawing/2018/hyperlinkcolor" val="tx"/>
                    </a:ext>
                  </a:extLst>
                </a:hlinkClick>
              </a:rPr>
              <a:t>và</a:t>
            </a:r>
            <a:r>
              <a:rPr lang="en-US" sz="1100" u="sng" dirty="0">
                <a:solidFill>
                  <a:srgbClr val="C00000"/>
                </a:solidFill>
                <a:hlinkClick r:id="rId3">
                  <a:extLst>
                    <a:ext uri="{A12FA001-AC4F-418D-AE19-62706E023703}">
                      <ahyp:hlinkClr xmlns:ahyp="http://schemas.microsoft.com/office/drawing/2018/hyperlinkcolor" val="tx"/>
                    </a:ext>
                  </a:extLst>
                </a:hlinkClick>
              </a:rPr>
              <a:t> </a:t>
            </a:r>
            <a:r>
              <a:rPr lang="en-US" sz="1100" u="sng" dirty="0" err="1">
                <a:solidFill>
                  <a:srgbClr val="C00000"/>
                </a:solidFill>
                <a:hlinkClick r:id="rId3">
                  <a:extLst>
                    <a:ext uri="{A12FA001-AC4F-418D-AE19-62706E023703}">
                      <ahyp:hlinkClr xmlns:ahyp="http://schemas.microsoft.com/office/drawing/2018/hyperlinkcolor" val="tx"/>
                    </a:ext>
                  </a:extLst>
                </a:hlinkClick>
              </a:rPr>
              <a:t>đầy</a:t>
            </a:r>
            <a:r>
              <a:rPr lang="en-US" sz="1100" u="sng" dirty="0">
                <a:solidFill>
                  <a:srgbClr val="C00000"/>
                </a:solidFill>
                <a:hlinkClick r:id="rId3">
                  <a:extLst>
                    <a:ext uri="{A12FA001-AC4F-418D-AE19-62706E023703}">
                      <ahyp:hlinkClr xmlns:ahyp="http://schemas.microsoft.com/office/drawing/2018/hyperlinkcolor" val="tx"/>
                    </a:ext>
                  </a:extLst>
                </a:hlinkClick>
              </a:rPr>
              <a:t> </a:t>
            </a:r>
            <a:r>
              <a:rPr lang="en-US" sz="1100" u="sng" dirty="0" err="1">
                <a:solidFill>
                  <a:srgbClr val="C00000"/>
                </a:solidFill>
                <a:hlinkClick r:id="rId3">
                  <a:extLst>
                    <a:ext uri="{A12FA001-AC4F-418D-AE19-62706E023703}">
                      <ahyp:hlinkClr xmlns:ahyp="http://schemas.microsoft.com/office/drawing/2018/hyperlinkcolor" val="tx"/>
                    </a:ext>
                  </a:extLst>
                </a:hlinkClick>
              </a:rPr>
              <a:t>đủ</a:t>
            </a:r>
            <a:r>
              <a:rPr lang="en-US" sz="1100" u="sng" dirty="0">
                <a:solidFill>
                  <a:srgbClr val="C00000"/>
                </a:solidFill>
                <a:hlinkClick r:id="rId3">
                  <a:extLst>
                    <a:ext uri="{A12FA001-AC4F-418D-AE19-62706E023703}">
                      <ahyp:hlinkClr xmlns:ahyp="http://schemas.microsoft.com/office/drawing/2018/hyperlinkcolor" val="tx"/>
                    </a:ext>
                  </a:extLst>
                </a:hlinkClick>
              </a:rPr>
              <a:t> </a:t>
            </a:r>
            <a:r>
              <a:rPr lang="en-US" sz="1100" u="sng" dirty="0" err="1">
                <a:solidFill>
                  <a:srgbClr val="C00000"/>
                </a:solidFill>
                <a:hlinkClick r:id="rId3">
                  <a:extLst>
                    <a:ext uri="{A12FA001-AC4F-418D-AE19-62706E023703}">
                      <ahyp:hlinkClr xmlns:ahyp="http://schemas.microsoft.com/office/drawing/2018/hyperlinkcolor" val="tx"/>
                    </a:ext>
                  </a:extLst>
                </a:hlinkClick>
              </a:rPr>
              <a:t>nhất</a:t>
            </a:r>
            <a:r>
              <a:rPr lang="en-US" sz="1100" u="sng" dirty="0">
                <a:solidFill>
                  <a:srgbClr val="C00000"/>
                </a:solidFill>
                <a:hlinkClick r:id="rId3">
                  <a:extLst>
                    <a:ext uri="{A12FA001-AC4F-418D-AE19-62706E023703}">
                      <ahyp:hlinkClr xmlns:ahyp="http://schemas.microsoft.com/office/drawing/2018/hyperlinkcolor" val="tx"/>
                    </a:ext>
                  </a:extLst>
                </a:hlinkClick>
              </a:rPr>
              <a:t> </a:t>
            </a:r>
            <a:endParaRPr lang="en-US" sz="1100" u="sng" dirty="0">
              <a:solidFill>
                <a:srgbClr val="C00000"/>
              </a:solidFill>
            </a:endParaRPr>
          </a:p>
          <a:p>
            <a:pPr marL="285750" lvl="0" indent="-241300" algn="l" rtl="0">
              <a:spcBef>
                <a:spcPts val="1000"/>
              </a:spcBef>
              <a:spcAft>
                <a:spcPts val="0"/>
              </a:spcAft>
              <a:buSzPts val="1100"/>
              <a:buChar char="●"/>
            </a:pPr>
            <a:r>
              <a:rPr lang="vi-VN" sz="1100" u="sng" dirty="0">
                <a:solidFill>
                  <a:srgbClr val="C00000"/>
                </a:solidFill>
                <a:hlinkClick r:id="rId4">
                  <a:extLst>
                    <a:ext uri="{A12FA001-AC4F-418D-AE19-62706E023703}">
                      <ahyp:hlinkClr xmlns:ahyp="http://schemas.microsoft.com/office/drawing/2018/hyperlinkcolor" val="tx"/>
                    </a:ext>
                  </a:extLst>
                </a:hlinkClick>
              </a:rPr>
              <a:t>8 bước triển khai kế hoạch ra mắt sản phẩm mới chi tiết, hiệu quả</a:t>
            </a:r>
            <a:endParaRPr lang="en-US" sz="1100" u="sng" dirty="0">
              <a:solidFill>
                <a:srgbClr val="C00000"/>
              </a:solidFill>
            </a:endParaRPr>
          </a:p>
        </p:txBody>
      </p:sp>
      <p:pic>
        <p:nvPicPr>
          <p:cNvPr id="508" name="Google Shape;508;p87">
            <a:hlinkClick r:id="rId5"/>
          </p:cNvPr>
          <p:cNvPicPr preferRelativeResize="0"/>
          <p:nvPr/>
        </p:nvPicPr>
        <p:blipFill>
          <a:blip r:embed="rId6">
            <a:alphaModFix/>
          </a:blip>
          <a:stretch>
            <a:fillRect/>
          </a:stretch>
        </p:blipFill>
        <p:spPr>
          <a:xfrm>
            <a:off x="2329174" y="4008438"/>
            <a:ext cx="275682" cy="275693"/>
          </a:xfrm>
          <a:prstGeom prst="rect">
            <a:avLst/>
          </a:prstGeom>
          <a:noFill/>
          <a:ln>
            <a:noFill/>
          </a:ln>
        </p:spPr>
      </p:pic>
      <p:pic>
        <p:nvPicPr>
          <p:cNvPr id="509" name="Google Shape;509;p87">
            <a:hlinkClick r:id="rId7"/>
          </p:cNvPr>
          <p:cNvPicPr preferRelativeResize="0"/>
          <p:nvPr/>
        </p:nvPicPr>
        <p:blipFill>
          <a:blip r:embed="rId8">
            <a:alphaModFix/>
          </a:blip>
          <a:stretch>
            <a:fillRect/>
          </a:stretch>
        </p:blipFill>
        <p:spPr>
          <a:xfrm>
            <a:off x="886748" y="4008459"/>
            <a:ext cx="275682" cy="275693"/>
          </a:xfrm>
          <a:prstGeom prst="rect">
            <a:avLst/>
          </a:prstGeom>
          <a:solidFill>
            <a:schemeClr val="lt1"/>
          </a:solidFill>
          <a:ln>
            <a:noFill/>
          </a:ln>
        </p:spPr>
      </p:pic>
      <p:pic>
        <p:nvPicPr>
          <p:cNvPr id="510" name="Google Shape;510;p87">
            <a:hlinkClick r:id="rId9"/>
          </p:cNvPr>
          <p:cNvPicPr preferRelativeResize="0"/>
          <p:nvPr/>
        </p:nvPicPr>
        <p:blipFill>
          <a:blip r:embed="rId10">
            <a:alphaModFix/>
          </a:blip>
          <a:stretch>
            <a:fillRect/>
          </a:stretch>
        </p:blipFill>
        <p:spPr>
          <a:xfrm>
            <a:off x="1376207" y="4008439"/>
            <a:ext cx="275682" cy="275693"/>
          </a:xfrm>
          <a:prstGeom prst="rect">
            <a:avLst/>
          </a:prstGeom>
          <a:noFill/>
          <a:ln>
            <a:noFill/>
          </a:ln>
        </p:spPr>
      </p:pic>
      <p:pic>
        <p:nvPicPr>
          <p:cNvPr id="512" name="Google Shape;512;p87">
            <a:hlinkClick r:id="rId11"/>
          </p:cNvPr>
          <p:cNvPicPr preferRelativeResize="0"/>
          <p:nvPr/>
        </p:nvPicPr>
        <p:blipFill>
          <a:blip r:embed="rId12">
            <a:alphaModFix/>
          </a:blip>
          <a:stretch>
            <a:fillRect/>
          </a:stretch>
        </p:blipFill>
        <p:spPr>
          <a:xfrm>
            <a:off x="1865666" y="4008448"/>
            <a:ext cx="275682" cy="275693"/>
          </a:xfrm>
          <a:prstGeom prst="rect">
            <a:avLst/>
          </a:prstGeom>
          <a:noFill/>
          <a:ln>
            <a:noFill/>
          </a:ln>
        </p:spPr>
      </p:pic>
      <p:pic>
        <p:nvPicPr>
          <p:cNvPr id="3" name="Hình ảnh 2" descr="Ảnh có chứa văn bản, Phông chữ, Đồ họa, thiết kế&#10;&#10;Mô tả được tạo tự động">
            <a:extLst>
              <a:ext uri="{FF2B5EF4-FFF2-40B4-BE49-F238E27FC236}">
                <a16:creationId xmlns:a16="http://schemas.microsoft.com/office/drawing/2014/main" id="{AF541993-E736-87AE-4436-61F934ADC13C}"/>
              </a:ext>
            </a:extLst>
          </p:cNvPr>
          <p:cNvPicPr>
            <a:picLocks noChangeAspect="1"/>
          </p:cNvPicPr>
          <p:nvPr/>
        </p:nvPicPr>
        <p:blipFill>
          <a:blip r:embed="rId13"/>
          <a:stretch>
            <a:fillRect/>
          </a:stretch>
        </p:blipFill>
        <p:spPr>
          <a:xfrm>
            <a:off x="4813586" y="710293"/>
            <a:ext cx="3722914" cy="37229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63"/>
          <p:cNvSpPr txBox="1">
            <a:spLocks noGrp="1"/>
          </p:cNvSpPr>
          <p:nvPr>
            <p:ph type="title"/>
          </p:nvPr>
        </p:nvSpPr>
        <p:spPr>
          <a:xfrm>
            <a:off x="607200" y="1000725"/>
            <a:ext cx="6356400" cy="53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Prepare For Your Product Launch</a:t>
            </a:r>
            <a:endParaRPr/>
          </a:p>
        </p:txBody>
      </p:sp>
      <p:sp>
        <p:nvSpPr>
          <p:cNvPr id="328" name="Google Shape;328;p63"/>
          <p:cNvSpPr txBox="1">
            <a:spLocks noGrp="1"/>
          </p:cNvSpPr>
          <p:nvPr>
            <p:ph type="body" idx="1"/>
          </p:nvPr>
        </p:nvSpPr>
        <p:spPr>
          <a:xfrm>
            <a:off x="607200" y="1765600"/>
            <a:ext cx="6079500" cy="267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Things to consider when launching your product:</a:t>
            </a:r>
            <a:endParaRPr/>
          </a:p>
          <a:p>
            <a:pPr marL="457200" lvl="0" indent="-317500" algn="l" rtl="0">
              <a:spcBef>
                <a:spcPts val="1000"/>
              </a:spcBef>
              <a:spcAft>
                <a:spcPts val="0"/>
              </a:spcAft>
              <a:buSzPts val="1400"/>
              <a:buChar char="●"/>
            </a:pPr>
            <a:r>
              <a:rPr lang="en"/>
              <a:t>Decision-making framework</a:t>
            </a:r>
            <a:endParaRPr/>
          </a:p>
          <a:p>
            <a:pPr marL="457200" lvl="0" indent="-317500" algn="l" rtl="0">
              <a:spcBef>
                <a:spcPts val="0"/>
              </a:spcBef>
              <a:spcAft>
                <a:spcPts val="0"/>
              </a:spcAft>
              <a:buSzPts val="1400"/>
              <a:buChar char="●"/>
            </a:pPr>
            <a:r>
              <a:rPr lang="en"/>
              <a:t>Product Definition: Who, what &amp; why?</a:t>
            </a:r>
            <a:endParaRPr/>
          </a:p>
          <a:p>
            <a:pPr marL="457200" lvl="0" indent="-317500" algn="l" rtl="0">
              <a:spcBef>
                <a:spcPts val="0"/>
              </a:spcBef>
              <a:spcAft>
                <a:spcPts val="0"/>
              </a:spcAft>
              <a:buSzPts val="1400"/>
              <a:buChar char="●"/>
            </a:pPr>
            <a:r>
              <a:rPr lang="en"/>
              <a:t>Systems &amp; operations </a:t>
            </a:r>
            <a:endParaRPr/>
          </a:p>
          <a:p>
            <a:pPr marL="457200" lvl="0" indent="-317500" algn="l" rtl="0">
              <a:spcBef>
                <a:spcPts val="0"/>
              </a:spcBef>
              <a:spcAft>
                <a:spcPts val="0"/>
              </a:spcAft>
              <a:buSzPts val="1400"/>
              <a:buChar char="●"/>
            </a:pPr>
            <a:r>
              <a:rPr lang="en"/>
              <a:t>Sales &amp; Customer Support</a:t>
            </a:r>
            <a:endParaRPr/>
          </a:p>
          <a:p>
            <a:pPr marL="457200" lvl="0" indent="-317500" algn="l" rtl="0">
              <a:spcBef>
                <a:spcPts val="0"/>
              </a:spcBef>
              <a:spcAft>
                <a:spcPts val="0"/>
              </a:spcAft>
              <a:buSzPts val="1400"/>
              <a:buChar char="●"/>
            </a:pPr>
            <a:r>
              <a:rPr lang="en"/>
              <a:t>Legal &amp; Compliance</a:t>
            </a:r>
            <a:endParaRPr/>
          </a:p>
          <a:p>
            <a:pPr marL="457200" lvl="0" indent="-317500" algn="l" rtl="0">
              <a:spcBef>
                <a:spcPts val="0"/>
              </a:spcBef>
              <a:spcAft>
                <a:spcPts val="0"/>
              </a:spcAft>
              <a:buSzPts val="1400"/>
              <a:buChar char="●"/>
            </a:pPr>
            <a:r>
              <a:rPr lang="en"/>
              <a:t>Marketing: Go To Market</a:t>
            </a:r>
            <a:endParaRPr/>
          </a:p>
          <a:p>
            <a:pPr marL="457200" lvl="0" indent="-317500" algn="l" rtl="0">
              <a:spcBef>
                <a:spcPts val="0"/>
              </a:spcBef>
              <a:spcAft>
                <a:spcPts val="0"/>
              </a:spcAft>
              <a:buSzPts val="1400"/>
              <a:buChar char="●"/>
            </a:pPr>
            <a:r>
              <a:rPr lang="en"/>
              <a:t>User Feedback &amp; Performance tracke</a:t>
            </a:r>
            <a:r>
              <a:rPr lang="en" b="1"/>
              <a:t>r</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64"/>
          <p:cNvSpPr/>
          <p:nvPr/>
        </p:nvSpPr>
        <p:spPr>
          <a:xfrm>
            <a:off x="7575" y="0"/>
            <a:ext cx="2239800" cy="5143500"/>
          </a:xfrm>
          <a:prstGeom prst="rect">
            <a:avLst/>
          </a:prstGeom>
          <a:solidFill>
            <a:srgbClr val="B30000"/>
          </a:solidFill>
          <a:ln w="9525" cap="flat" cmpd="sng">
            <a:solidFill>
              <a:srgbClr val="1038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4"/>
          <p:cNvSpPr txBox="1">
            <a:spLocks noGrp="1"/>
          </p:cNvSpPr>
          <p:nvPr>
            <p:ph type="title"/>
          </p:nvPr>
        </p:nvSpPr>
        <p:spPr>
          <a:xfrm>
            <a:off x="2639925" y="693513"/>
            <a:ext cx="5651700" cy="53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Decision Making Framework</a:t>
            </a:r>
            <a:endParaRPr/>
          </a:p>
          <a:p>
            <a:pPr marL="0" lvl="0" indent="0" algn="l" rtl="0">
              <a:spcBef>
                <a:spcPts val="0"/>
              </a:spcBef>
              <a:spcAft>
                <a:spcPts val="0"/>
              </a:spcAft>
              <a:buNone/>
            </a:pPr>
            <a:endParaRPr/>
          </a:p>
        </p:txBody>
      </p:sp>
      <p:graphicFrame>
        <p:nvGraphicFramePr>
          <p:cNvPr id="335" name="Google Shape;335;p64"/>
          <p:cNvGraphicFramePr/>
          <p:nvPr>
            <p:extLst>
              <p:ext uri="{D42A27DB-BD31-4B8C-83A1-F6EECF244321}">
                <p14:modId xmlns:p14="http://schemas.microsoft.com/office/powerpoint/2010/main" val="3141472791"/>
              </p:ext>
            </p:extLst>
          </p:nvPr>
        </p:nvGraphicFramePr>
        <p:xfrm>
          <a:off x="183875" y="635326"/>
          <a:ext cx="1887200" cy="2072580"/>
        </p:xfrm>
        <a:graphic>
          <a:graphicData uri="http://schemas.openxmlformats.org/drawingml/2006/table">
            <a:tbl>
              <a:tblPr>
                <a:noFill/>
                <a:tableStyleId>{2B99866E-18C3-4312-AD2C-E9C3A1EAF17B}</a:tableStyleId>
              </a:tblPr>
              <a:tblGrid>
                <a:gridCol w="565750">
                  <a:extLst>
                    <a:ext uri="{9D8B030D-6E8A-4147-A177-3AD203B41FA5}">
                      <a16:colId xmlns:a16="http://schemas.microsoft.com/office/drawing/2014/main" val="20000"/>
                    </a:ext>
                  </a:extLst>
                </a:gridCol>
                <a:gridCol w="581625">
                  <a:extLst>
                    <a:ext uri="{9D8B030D-6E8A-4147-A177-3AD203B41FA5}">
                      <a16:colId xmlns:a16="http://schemas.microsoft.com/office/drawing/2014/main" val="20001"/>
                    </a:ext>
                  </a:extLst>
                </a:gridCol>
                <a:gridCol w="739825">
                  <a:extLst>
                    <a:ext uri="{9D8B030D-6E8A-4147-A177-3AD203B41FA5}">
                      <a16:colId xmlns:a16="http://schemas.microsoft.com/office/drawing/2014/main" val="20002"/>
                    </a:ext>
                  </a:extLst>
                </a:gridCol>
              </a:tblGrid>
              <a:tr h="410750">
                <a:tc gridSpan="3">
                  <a:txBody>
                    <a:bodyPr/>
                    <a:lstStyle/>
                    <a:p>
                      <a:pPr marL="0" lvl="0" indent="0" algn="l" rtl="0">
                        <a:spcBef>
                          <a:spcPts val="0"/>
                        </a:spcBef>
                        <a:spcAft>
                          <a:spcPts val="0"/>
                        </a:spcAft>
                        <a:buNone/>
                      </a:pPr>
                      <a:r>
                        <a:rPr lang="en" sz="1100" dirty="0">
                          <a:solidFill>
                            <a:srgbClr val="FCFCFC"/>
                          </a:solidFill>
                          <a:latin typeface="Poppins SemiBold"/>
                          <a:ea typeface="Poppins SemiBold"/>
                          <a:cs typeface="Poppins SemiBold"/>
                          <a:sym typeface="Poppins SemiBold"/>
                        </a:rPr>
                        <a:t>What is a decision making framework?</a:t>
                      </a:r>
                      <a:endParaRPr sz="1100" dirty="0">
                        <a:solidFill>
                          <a:srgbClr val="FCFCFC"/>
                        </a:solidFill>
                        <a:latin typeface="Poppins SemiBold"/>
                        <a:ea typeface="Poppins SemiBold"/>
                        <a:cs typeface="Poppins SemiBold"/>
                        <a:sym typeface="Poppins SemiBold"/>
                      </a:endParaRPr>
                    </a:p>
                  </a:txBody>
                  <a:tcPr marL="182875" marR="182875" marT="91425" marB="91425" anchor="ctr">
                    <a:lnL w="9525" cap="flat" cmpd="sng">
                      <a:solidFill>
                        <a:srgbClr val="E5E5EB">
                          <a:alpha val="0"/>
                        </a:srgbClr>
                      </a:solidFill>
                      <a:prstDash val="solid"/>
                      <a:round/>
                      <a:headEnd type="none" w="sm" len="sm"/>
                      <a:tailEnd type="none" w="sm" len="sm"/>
                    </a:lnL>
                    <a:lnR w="9525" cap="flat" cmpd="sng">
                      <a:solidFill>
                        <a:srgbClr val="E5E5EB">
                          <a:alpha val="0"/>
                        </a:srgbClr>
                      </a:solidFill>
                      <a:prstDash val="solid"/>
                      <a:round/>
                      <a:headEnd type="none" w="sm" len="sm"/>
                      <a:tailEnd type="none" w="sm" len="sm"/>
                    </a:lnR>
                    <a:lnT w="9525" cap="flat" cmpd="sng">
                      <a:solidFill>
                        <a:srgbClr val="E5E5EB">
                          <a:alpha val="0"/>
                        </a:srgbClr>
                      </a:solidFill>
                      <a:prstDash val="solid"/>
                      <a:round/>
                      <a:headEnd type="none" w="sm" len="sm"/>
                      <a:tailEnd type="none" w="sm" len="sm"/>
                    </a:lnT>
                    <a:lnB w="9525" cap="flat" cmpd="sng">
                      <a:solidFill>
                        <a:srgbClr val="E5E5EB">
                          <a:alpha val="0"/>
                        </a:srgbClr>
                      </a:solidFill>
                      <a:prstDash val="solid"/>
                      <a:round/>
                      <a:headEnd type="none" w="sm" len="sm"/>
                      <a:tailEnd type="none" w="sm" len="sm"/>
                    </a:lnB>
                    <a:solidFill>
                      <a:srgbClr val="B3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1550">
                <a:tc rowSpan="3" gridSpan="3">
                  <a:txBody>
                    <a:bodyPr/>
                    <a:lstStyle/>
                    <a:p>
                      <a:pPr marL="0" lvl="0" indent="0" algn="l" rtl="0">
                        <a:spcBef>
                          <a:spcPts val="0"/>
                        </a:spcBef>
                        <a:spcAft>
                          <a:spcPts val="0"/>
                        </a:spcAft>
                        <a:buNone/>
                      </a:pPr>
                      <a:r>
                        <a:rPr lang="en" sz="900" dirty="0">
                          <a:solidFill>
                            <a:srgbClr val="FFFFFF"/>
                          </a:solidFill>
                          <a:latin typeface="Lato"/>
                          <a:ea typeface="Lato"/>
                          <a:cs typeface="Lato"/>
                          <a:sym typeface="Lato"/>
                        </a:rPr>
                        <a:t>A decision-making model is a framework or procedure that product teams can use to guide or emulate their decision-making when faced with a variety of possibilities. </a:t>
                      </a:r>
                      <a:endParaRPr sz="900" dirty="0">
                        <a:solidFill>
                          <a:srgbClr val="FFFFFF"/>
                        </a:solidFill>
                        <a:latin typeface="Lato"/>
                        <a:ea typeface="Lato"/>
                        <a:cs typeface="Lato"/>
                        <a:sym typeface="Lato"/>
                      </a:endParaRPr>
                    </a:p>
                    <a:p>
                      <a:pPr marL="0" lvl="0" indent="0" algn="l" rtl="0">
                        <a:spcBef>
                          <a:spcPts val="0"/>
                        </a:spcBef>
                        <a:spcAft>
                          <a:spcPts val="0"/>
                        </a:spcAft>
                        <a:buNone/>
                      </a:pPr>
                      <a:endParaRPr sz="900" dirty="0">
                        <a:solidFill>
                          <a:srgbClr val="FFFFFF"/>
                        </a:solidFill>
                        <a:latin typeface="Lato"/>
                        <a:ea typeface="Lato"/>
                        <a:cs typeface="Lato"/>
                        <a:sym typeface="Lato"/>
                      </a:endParaRPr>
                    </a:p>
                    <a:p>
                      <a:pPr marL="0" lvl="0" indent="0" algn="l" rtl="0">
                        <a:spcBef>
                          <a:spcPts val="0"/>
                        </a:spcBef>
                        <a:spcAft>
                          <a:spcPts val="0"/>
                        </a:spcAft>
                        <a:buNone/>
                      </a:pPr>
                      <a:r>
                        <a:rPr lang="en" sz="900" b="1" dirty="0">
                          <a:solidFill>
                            <a:srgbClr val="FFFFFF"/>
                          </a:solidFill>
                          <a:latin typeface="Lato"/>
                          <a:ea typeface="Lato"/>
                          <a:cs typeface="Lato"/>
                          <a:sym typeface="Lato"/>
                        </a:rPr>
                        <a:t>Step 1:</a:t>
                      </a:r>
                      <a:r>
                        <a:rPr lang="en" sz="900" dirty="0">
                          <a:solidFill>
                            <a:srgbClr val="FFFFFF"/>
                          </a:solidFill>
                          <a:latin typeface="Lato"/>
                          <a:ea typeface="Lato"/>
                          <a:cs typeface="Lato"/>
                          <a:sym typeface="Lato"/>
                        </a:rPr>
                        <a:t> Set parameters </a:t>
                      </a:r>
                      <a:endParaRPr sz="900" dirty="0">
                        <a:solidFill>
                          <a:srgbClr val="FFFFFF"/>
                        </a:solidFill>
                        <a:latin typeface="Lato"/>
                        <a:ea typeface="Lato"/>
                        <a:cs typeface="Lato"/>
                        <a:sym typeface="Lato"/>
                      </a:endParaRPr>
                    </a:p>
                    <a:p>
                      <a:pPr marL="0" lvl="0" indent="0" algn="l" rtl="0">
                        <a:spcBef>
                          <a:spcPts val="0"/>
                        </a:spcBef>
                        <a:spcAft>
                          <a:spcPts val="0"/>
                        </a:spcAft>
                        <a:buNone/>
                      </a:pPr>
                      <a:r>
                        <a:rPr lang="en" sz="900" b="1" dirty="0">
                          <a:solidFill>
                            <a:srgbClr val="FFFFFF"/>
                          </a:solidFill>
                          <a:latin typeface="Lato"/>
                          <a:ea typeface="Lato"/>
                          <a:cs typeface="Lato"/>
                          <a:sym typeface="Lato"/>
                        </a:rPr>
                        <a:t>Step 2:</a:t>
                      </a:r>
                      <a:r>
                        <a:rPr lang="en" sz="900" dirty="0">
                          <a:solidFill>
                            <a:srgbClr val="FFFFFF"/>
                          </a:solidFill>
                          <a:latin typeface="Lato"/>
                          <a:ea typeface="Lato"/>
                          <a:cs typeface="Lato"/>
                          <a:sym typeface="Lato"/>
                        </a:rPr>
                        <a:t> Deliberate </a:t>
                      </a:r>
                      <a:endParaRPr sz="900" dirty="0">
                        <a:solidFill>
                          <a:srgbClr val="FFFFFF"/>
                        </a:solidFill>
                        <a:latin typeface="Lato"/>
                        <a:ea typeface="Lato"/>
                        <a:cs typeface="Lato"/>
                        <a:sym typeface="Lato"/>
                      </a:endParaRPr>
                    </a:p>
                    <a:p>
                      <a:pPr marL="0" lvl="0" indent="0" algn="l" rtl="0">
                        <a:spcBef>
                          <a:spcPts val="0"/>
                        </a:spcBef>
                        <a:spcAft>
                          <a:spcPts val="0"/>
                        </a:spcAft>
                        <a:buNone/>
                      </a:pPr>
                      <a:r>
                        <a:rPr lang="en" sz="900" b="1" dirty="0">
                          <a:solidFill>
                            <a:srgbClr val="FFFFFF"/>
                          </a:solidFill>
                          <a:latin typeface="Lato"/>
                          <a:ea typeface="Lato"/>
                          <a:cs typeface="Lato"/>
                          <a:sym typeface="Lato"/>
                        </a:rPr>
                        <a:t>Step 3:</a:t>
                      </a:r>
                      <a:r>
                        <a:rPr lang="en" sz="900" dirty="0">
                          <a:solidFill>
                            <a:srgbClr val="FFFFFF"/>
                          </a:solidFill>
                          <a:latin typeface="Lato"/>
                          <a:ea typeface="Lato"/>
                          <a:cs typeface="Lato"/>
                          <a:sym typeface="Lato"/>
                        </a:rPr>
                        <a:t> Decide</a:t>
                      </a:r>
                      <a:endParaRPr sz="900" dirty="0">
                        <a:solidFill>
                          <a:srgbClr val="FFFFFF"/>
                        </a:solidFill>
                        <a:latin typeface="Lato"/>
                        <a:ea typeface="Lato"/>
                        <a:cs typeface="Lato"/>
                        <a:sym typeface="Lato"/>
                      </a:endParaRPr>
                    </a:p>
                  </a:txBody>
                  <a:tcPr marL="182875" marR="182875" marT="91425" marB="91425">
                    <a:lnL w="9525" cap="flat" cmpd="sng">
                      <a:solidFill>
                        <a:srgbClr val="E5E5EB">
                          <a:alpha val="0"/>
                        </a:srgbClr>
                      </a:solidFill>
                      <a:prstDash val="solid"/>
                      <a:round/>
                      <a:headEnd type="none" w="sm" len="sm"/>
                      <a:tailEnd type="none" w="sm" len="sm"/>
                    </a:lnL>
                    <a:lnR w="9525" cap="flat" cmpd="sng">
                      <a:solidFill>
                        <a:srgbClr val="E5E5EB">
                          <a:alpha val="0"/>
                        </a:srgbClr>
                      </a:solidFill>
                      <a:prstDash val="solid"/>
                      <a:round/>
                      <a:headEnd type="none" w="sm" len="sm"/>
                      <a:tailEnd type="none" w="sm" len="sm"/>
                    </a:lnR>
                    <a:lnT w="9525" cap="flat" cmpd="sng">
                      <a:solidFill>
                        <a:srgbClr val="E5E5EB">
                          <a:alpha val="0"/>
                        </a:srgbClr>
                      </a:solidFill>
                      <a:prstDash val="solid"/>
                      <a:round/>
                      <a:headEnd type="none" w="sm" len="sm"/>
                      <a:tailEnd type="none" w="sm" len="sm"/>
                    </a:lnT>
                    <a:lnB w="9525" cap="flat" cmpd="sng">
                      <a:solidFill>
                        <a:srgbClr val="E5E5EB">
                          <a:alpha val="0"/>
                        </a:srgbClr>
                      </a:solidFill>
                      <a:prstDash val="solid"/>
                      <a:round/>
                      <a:headEnd type="none" w="sm" len="sm"/>
                      <a:tailEnd type="none" w="sm" len="sm"/>
                    </a:lnB>
                    <a:solidFill>
                      <a:srgbClr val="B30000"/>
                    </a:solidFill>
                  </a:tcPr>
                </a:tc>
                <a:tc rowSpan="3" hMerge="1">
                  <a:txBody>
                    <a:bodyPr/>
                    <a:lstStyle/>
                    <a:p>
                      <a:endParaRPr lang="en-US"/>
                    </a:p>
                  </a:txBody>
                  <a:tcPr/>
                </a:tc>
                <a:tc rowSpan="3" hMerge="1">
                  <a:txBody>
                    <a:bodyPr/>
                    <a:lstStyle/>
                    <a:p>
                      <a:endParaRPr lang="en-US"/>
                    </a:p>
                  </a:txBody>
                  <a:tcPr/>
                </a:tc>
                <a:extLst>
                  <a:ext uri="{0D108BD9-81ED-4DB2-BD59-A6C34878D82A}">
                    <a16:rowId xmlns:a16="http://schemas.microsoft.com/office/drawing/2014/main" val="10001"/>
                  </a:ext>
                </a:extLst>
              </a:tr>
              <a:tr h="421550">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675500">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336" name="Google Shape;336;p64"/>
          <p:cNvGraphicFramePr/>
          <p:nvPr/>
        </p:nvGraphicFramePr>
        <p:xfrm>
          <a:off x="2742013" y="1935588"/>
          <a:ext cx="5651700" cy="2598390"/>
        </p:xfrm>
        <a:graphic>
          <a:graphicData uri="http://schemas.openxmlformats.org/drawingml/2006/table">
            <a:tbl>
              <a:tblPr>
                <a:noFill/>
                <a:tableStyleId>{2B99866E-18C3-4312-AD2C-E9C3A1EAF17B}</a:tableStyleId>
              </a:tblPr>
              <a:tblGrid>
                <a:gridCol w="2626750">
                  <a:extLst>
                    <a:ext uri="{9D8B030D-6E8A-4147-A177-3AD203B41FA5}">
                      <a16:colId xmlns:a16="http://schemas.microsoft.com/office/drawing/2014/main" val="20000"/>
                    </a:ext>
                  </a:extLst>
                </a:gridCol>
                <a:gridCol w="2414025">
                  <a:extLst>
                    <a:ext uri="{9D8B030D-6E8A-4147-A177-3AD203B41FA5}">
                      <a16:colId xmlns:a16="http://schemas.microsoft.com/office/drawing/2014/main" val="20001"/>
                    </a:ext>
                  </a:extLst>
                </a:gridCol>
                <a:gridCol w="610925">
                  <a:extLst>
                    <a:ext uri="{9D8B030D-6E8A-4147-A177-3AD203B41FA5}">
                      <a16:colId xmlns:a16="http://schemas.microsoft.com/office/drawing/2014/main" val="20002"/>
                    </a:ext>
                  </a:extLst>
                </a:gridCol>
              </a:tblGrid>
              <a:tr h="328775">
                <a:tc>
                  <a:txBody>
                    <a:bodyPr/>
                    <a:lstStyle/>
                    <a:p>
                      <a:pPr marL="0" lvl="0" indent="0" algn="l" rtl="0">
                        <a:spcBef>
                          <a:spcPts val="0"/>
                        </a:spcBef>
                        <a:spcAft>
                          <a:spcPts val="0"/>
                        </a:spcAft>
                        <a:buNone/>
                      </a:pPr>
                      <a:r>
                        <a:rPr lang="en" sz="1000">
                          <a:solidFill>
                            <a:srgbClr val="3C4856"/>
                          </a:solidFill>
                          <a:latin typeface="Poppins SemiBold"/>
                          <a:ea typeface="Poppins SemiBold"/>
                          <a:cs typeface="Poppins SemiBold"/>
                          <a:sym typeface="Poppins SemiBold"/>
                        </a:rPr>
                        <a:t>Question</a:t>
                      </a:r>
                      <a:endParaRPr sz="1000">
                        <a:solidFill>
                          <a:srgbClr val="3C4856"/>
                        </a:solidFill>
                        <a:latin typeface="Poppins SemiBold"/>
                        <a:ea typeface="Poppins SemiBold"/>
                        <a:cs typeface="Poppins SemiBold"/>
                        <a:sym typeface="Poppins SemiBold"/>
                      </a:endParaRPr>
                    </a:p>
                  </a:txBody>
                  <a:tcPr marL="91425" marR="91425" marT="91425" marB="91425" anchor="ctr">
                    <a:lnL w="9525" cap="flat" cmpd="sng">
                      <a:solidFill>
                        <a:srgbClr val="E5E5EB">
                          <a:alpha val="0"/>
                        </a:srgbClr>
                      </a:solidFill>
                      <a:prstDash val="solid"/>
                      <a:round/>
                      <a:headEnd type="none" w="sm" len="sm"/>
                      <a:tailEnd type="none" w="sm" len="sm"/>
                    </a:lnL>
                    <a:lnR w="9525" cap="flat" cmpd="sng">
                      <a:solidFill>
                        <a:srgbClr val="E5E5EB">
                          <a:alpha val="0"/>
                        </a:srgbClr>
                      </a:solidFill>
                      <a:prstDash val="solid"/>
                      <a:round/>
                      <a:headEnd type="none" w="sm" len="sm"/>
                      <a:tailEnd type="none" w="sm" len="sm"/>
                    </a:lnR>
                    <a:lnT w="9525" cap="flat" cmpd="sng">
                      <a:solidFill>
                        <a:srgbClr val="E5E5EB">
                          <a:alpha val="0"/>
                        </a:srgbClr>
                      </a:solidFill>
                      <a:prstDash val="solid"/>
                      <a:round/>
                      <a:headEnd type="none" w="sm" len="sm"/>
                      <a:tailEnd type="none" w="sm" len="sm"/>
                    </a:lnT>
                    <a:lnB w="5300" cap="flat" cmpd="sng">
                      <a:solidFill>
                        <a:srgbClr val="E5E5EB"/>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r>
                        <a:rPr lang="en" sz="1000">
                          <a:solidFill>
                            <a:srgbClr val="3C4856"/>
                          </a:solidFill>
                          <a:latin typeface="Poppins SemiBold"/>
                          <a:ea typeface="Poppins SemiBold"/>
                          <a:cs typeface="Poppins SemiBold"/>
                          <a:sym typeface="Poppins SemiBold"/>
                        </a:rPr>
                        <a:t>Answer</a:t>
                      </a:r>
                      <a:endParaRPr sz="1000">
                        <a:solidFill>
                          <a:srgbClr val="3C4856"/>
                        </a:solidFill>
                        <a:latin typeface="Poppins SemiBold"/>
                        <a:ea typeface="Poppins SemiBold"/>
                        <a:cs typeface="Poppins SemiBold"/>
                        <a:sym typeface="Poppins SemiBold"/>
                      </a:endParaRPr>
                    </a:p>
                  </a:txBody>
                  <a:tcPr marL="91425" marR="91425" marT="91425" marB="91425" anchor="ctr">
                    <a:lnL w="9525" cap="flat" cmpd="sng">
                      <a:solidFill>
                        <a:srgbClr val="E5E5EB">
                          <a:alpha val="0"/>
                        </a:srgbClr>
                      </a:solidFill>
                      <a:prstDash val="solid"/>
                      <a:round/>
                      <a:headEnd type="none" w="sm" len="sm"/>
                      <a:tailEnd type="none" w="sm" len="sm"/>
                    </a:lnL>
                    <a:lnR w="9525" cap="flat" cmpd="sng">
                      <a:solidFill>
                        <a:srgbClr val="E5E5EB">
                          <a:alpha val="0"/>
                        </a:srgbClr>
                      </a:solidFill>
                      <a:prstDash val="solid"/>
                      <a:round/>
                      <a:headEnd type="none" w="sm" len="sm"/>
                      <a:tailEnd type="none" w="sm" len="sm"/>
                    </a:lnR>
                    <a:lnT w="9525" cap="flat" cmpd="sng">
                      <a:solidFill>
                        <a:srgbClr val="E5E5EB">
                          <a:alpha val="0"/>
                        </a:srgbClr>
                      </a:solidFill>
                      <a:prstDash val="solid"/>
                      <a:round/>
                      <a:headEnd type="none" w="sm" len="sm"/>
                      <a:tailEnd type="none" w="sm" len="sm"/>
                    </a:lnT>
                    <a:lnB w="5300" cap="flat" cmpd="sng">
                      <a:solidFill>
                        <a:srgbClr val="E5E5EB"/>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000">
                        <a:solidFill>
                          <a:srgbClr val="3C4856"/>
                        </a:solidFill>
                        <a:latin typeface="Poppins SemiBold"/>
                        <a:ea typeface="Poppins SemiBold"/>
                        <a:cs typeface="Poppins SemiBold"/>
                        <a:sym typeface="Poppins SemiBold"/>
                      </a:endParaRPr>
                    </a:p>
                  </a:txBody>
                  <a:tcPr marL="91425" marR="91425" marT="91425" marB="91425" anchor="ctr">
                    <a:lnL w="9525" cap="flat" cmpd="sng">
                      <a:solidFill>
                        <a:srgbClr val="E5E5EB">
                          <a:alpha val="0"/>
                        </a:srgbClr>
                      </a:solidFill>
                      <a:prstDash val="solid"/>
                      <a:round/>
                      <a:headEnd type="none" w="sm" len="sm"/>
                      <a:tailEnd type="none" w="sm" len="sm"/>
                    </a:lnL>
                    <a:lnR w="9525" cap="flat" cmpd="sng">
                      <a:solidFill>
                        <a:srgbClr val="E5E5EB">
                          <a:alpha val="0"/>
                        </a:srgbClr>
                      </a:solidFill>
                      <a:prstDash val="solid"/>
                      <a:round/>
                      <a:headEnd type="none" w="sm" len="sm"/>
                      <a:tailEnd type="none" w="sm" len="sm"/>
                    </a:lnR>
                    <a:lnT w="9525" cap="flat" cmpd="sng">
                      <a:solidFill>
                        <a:srgbClr val="E5E5EB">
                          <a:alpha val="0"/>
                        </a:srgbClr>
                      </a:solidFill>
                      <a:prstDash val="solid"/>
                      <a:round/>
                      <a:headEnd type="none" w="sm" len="sm"/>
                      <a:tailEnd type="none" w="sm" len="sm"/>
                    </a:lnT>
                    <a:lnB w="5300" cap="flat" cmpd="sng">
                      <a:solidFill>
                        <a:srgbClr val="E5E5EB"/>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218225">
                <a:tc>
                  <a:txBody>
                    <a:bodyPr/>
                    <a:lstStyle/>
                    <a:p>
                      <a:pPr marL="0" lvl="0" indent="0" algn="l" rtl="0">
                        <a:lnSpc>
                          <a:spcPct val="115000"/>
                        </a:lnSpc>
                        <a:spcBef>
                          <a:spcPts val="0"/>
                        </a:spcBef>
                        <a:spcAft>
                          <a:spcPts val="0"/>
                        </a:spcAft>
                        <a:buNone/>
                      </a:pPr>
                      <a:r>
                        <a:rPr lang="en" sz="1000" dirty="0">
                          <a:solidFill>
                            <a:schemeClr val="lt2"/>
                          </a:solidFill>
                          <a:latin typeface="Lato"/>
                          <a:ea typeface="Lato"/>
                          <a:cs typeface="Lato"/>
                          <a:sym typeface="Lato"/>
                        </a:rPr>
                        <a:t>What are we deciding?</a:t>
                      </a:r>
                      <a:endParaRPr sz="1000" dirty="0">
                        <a:solidFill>
                          <a:schemeClr val="lt2"/>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gridSpan="2">
                  <a:txBody>
                    <a:bodyPr/>
                    <a:lstStyle/>
                    <a:p>
                      <a:pPr marL="0" lvl="0" indent="0" algn="l" rtl="0">
                        <a:spcBef>
                          <a:spcPts val="0"/>
                        </a:spcBef>
                        <a:spcAft>
                          <a:spcPts val="0"/>
                        </a:spcAft>
                        <a:buNone/>
                      </a:pPr>
                      <a:endParaRPr dirty="0"/>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143050">
                <a:tc>
                  <a:txBody>
                    <a:bodyPr/>
                    <a:lstStyle/>
                    <a:p>
                      <a:pPr marL="0" lvl="0" indent="0" algn="l" rtl="0">
                        <a:lnSpc>
                          <a:spcPct val="115000"/>
                        </a:lnSpc>
                        <a:spcBef>
                          <a:spcPts val="0"/>
                        </a:spcBef>
                        <a:spcAft>
                          <a:spcPts val="0"/>
                        </a:spcAft>
                        <a:buNone/>
                      </a:pPr>
                      <a:r>
                        <a:rPr lang="en" sz="1000" dirty="0">
                          <a:solidFill>
                            <a:schemeClr val="lt2"/>
                          </a:solidFill>
                          <a:latin typeface="Lato"/>
                          <a:ea typeface="Lato"/>
                          <a:cs typeface="Lato"/>
                          <a:sym typeface="Lato"/>
                        </a:rPr>
                        <a:t>By when?</a:t>
                      </a:r>
                      <a:endParaRPr sz="1000" dirty="0">
                        <a:solidFill>
                          <a:schemeClr val="lt2"/>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gridSpan="2">
                  <a:txBody>
                    <a:bodyPr/>
                    <a:lstStyle/>
                    <a:p>
                      <a:pPr marL="0" lvl="0" indent="0" algn="l" rtl="0">
                        <a:spcBef>
                          <a:spcPts val="0"/>
                        </a:spcBef>
                        <a:spcAft>
                          <a:spcPts val="0"/>
                        </a:spcAft>
                        <a:buNone/>
                      </a:pPr>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r h="216650">
                <a:tc>
                  <a:txBody>
                    <a:bodyPr/>
                    <a:lstStyle/>
                    <a:p>
                      <a:pPr marL="0" lvl="0" indent="0" algn="l" rtl="0">
                        <a:lnSpc>
                          <a:spcPct val="115000"/>
                        </a:lnSpc>
                        <a:spcBef>
                          <a:spcPts val="0"/>
                        </a:spcBef>
                        <a:spcAft>
                          <a:spcPts val="0"/>
                        </a:spcAft>
                        <a:buNone/>
                      </a:pPr>
                      <a:r>
                        <a:rPr lang="en" sz="1000" dirty="0">
                          <a:solidFill>
                            <a:schemeClr val="lt2"/>
                          </a:solidFill>
                          <a:latin typeface="Lato"/>
                          <a:ea typeface="Lato"/>
                          <a:cs typeface="Lato"/>
                          <a:sym typeface="Lato"/>
                        </a:rPr>
                        <a:t>Who is the decision maker(s)?</a:t>
                      </a:r>
                      <a:endParaRPr sz="1000" dirty="0">
                        <a:solidFill>
                          <a:schemeClr val="lt2"/>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gridSpan="2">
                  <a:txBody>
                    <a:bodyPr/>
                    <a:lstStyle/>
                    <a:p>
                      <a:pPr marL="0" lvl="0" indent="0" algn="l" rtl="0">
                        <a:spcBef>
                          <a:spcPts val="0"/>
                        </a:spcBef>
                        <a:spcAft>
                          <a:spcPts val="0"/>
                        </a:spcAft>
                        <a:buNone/>
                      </a:pPr>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r h="206800">
                <a:tc>
                  <a:txBody>
                    <a:bodyPr/>
                    <a:lstStyle/>
                    <a:p>
                      <a:pPr marL="0" lvl="0" indent="0" algn="l" rtl="0">
                        <a:lnSpc>
                          <a:spcPct val="115000"/>
                        </a:lnSpc>
                        <a:spcBef>
                          <a:spcPts val="0"/>
                        </a:spcBef>
                        <a:spcAft>
                          <a:spcPts val="0"/>
                        </a:spcAft>
                        <a:buNone/>
                      </a:pPr>
                      <a:r>
                        <a:rPr lang="en" sz="1000" dirty="0">
                          <a:solidFill>
                            <a:schemeClr val="lt2"/>
                          </a:solidFill>
                          <a:latin typeface="Lato"/>
                          <a:ea typeface="Lato"/>
                          <a:cs typeface="Lato"/>
                          <a:sym typeface="Lato"/>
                        </a:rPr>
                        <a:t>Who are the input providers?</a:t>
                      </a:r>
                      <a:endParaRPr sz="1000" dirty="0">
                        <a:solidFill>
                          <a:schemeClr val="lt2"/>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gridSpan="2">
                  <a:txBody>
                    <a:bodyPr/>
                    <a:lstStyle/>
                    <a:p>
                      <a:pPr marL="0" lvl="0" indent="0" algn="l" rtl="0">
                        <a:spcBef>
                          <a:spcPts val="0"/>
                        </a:spcBef>
                        <a:spcAft>
                          <a:spcPts val="0"/>
                        </a:spcAft>
                        <a:buNone/>
                      </a:pPr>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4"/>
                  </a:ext>
                </a:extLst>
              </a:tr>
              <a:tr h="226475">
                <a:tc>
                  <a:txBody>
                    <a:bodyPr/>
                    <a:lstStyle/>
                    <a:p>
                      <a:pPr marL="0" lvl="0" indent="0" algn="l" rtl="0">
                        <a:lnSpc>
                          <a:spcPct val="115000"/>
                        </a:lnSpc>
                        <a:spcBef>
                          <a:spcPts val="0"/>
                        </a:spcBef>
                        <a:spcAft>
                          <a:spcPts val="0"/>
                        </a:spcAft>
                        <a:buNone/>
                      </a:pPr>
                      <a:r>
                        <a:rPr lang="en" sz="1000" dirty="0">
                          <a:solidFill>
                            <a:schemeClr val="lt2"/>
                          </a:solidFill>
                          <a:latin typeface="Lato"/>
                          <a:ea typeface="Lato"/>
                          <a:cs typeface="Lato"/>
                          <a:sym typeface="Lato"/>
                        </a:rPr>
                        <a:t>Who is affected by the decision?</a:t>
                      </a:r>
                      <a:endParaRPr sz="1000" dirty="0">
                        <a:solidFill>
                          <a:schemeClr val="lt2"/>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gridSpan="2">
                  <a:txBody>
                    <a:bodyPr/>
                    <a:lstStyle/>
                    <a:p>
                      <a:pPr marL="0" lvl="0" indent="0" algn="l" rtl="0">
                        <a:spcBef>
                          <a:spcPts val="0"/>
                        </a:spcBef>
                        <a:spcAft>
                          <a:spcPts val="0"/>
                        </a:spcAft>
                        <a:buNone/>
                      </a:pPr>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5"/>
                  </a:ext>
                </a:extLst>
              </a:tr>
              <a:tr h="173100">
                <a:tc>
                  <a:txBody>
                    <a:bodyPr/>
                    <a:lstStyle/>
                    <a:p>
                      <a:pPr marL="0" lvl="0" indent="0" algn="l" rtl="0">
                        <a:lnSpc>
                          <a:spcPct val="115000"/>
                        </a:lnSpc>
                        <a:spcBef>
                          <a:spcPts val="0"/>
                        </a:spcBef>
                        <a:spcAft>
                          <a:spcPts val="0"/>
                        </a:spcAft>
                        <a:buNone/>
                      </a:pPr>
                      <a:r>
                        <a:rPr lang="en" sz="1000" dirty="0">
                          <a:solidFill>
                            <a:schemeClr val="lt2"/>
                          </a:solidFill>
                          <a:latin typeface="Lato"/>
                          <a:ea typeface="Lato"/>
                          <a:cs typeface="Lato"/>
                          <a:sym typeface="Lato"/>
                        </a:rPr>
                        <a:t>What type of decision is it?</a:t>
                      </a:r>
                      <a:endParaRPr sz="1000" dirty="0">
                        <a:solidFill>
                          <a:schemeClr val="lt2"/>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gridSpan="2">
                  <a:txBody>
                    <a:bodyPr/>
                    <a:lstStyle/>
                    <a:p>
                      <a:pPr marL="0" lvl="0" indent="0" algn="l" rtl="0">
                        <a:spcBef>
                          <a:spcPts val="0"/>
                        </a:spcBef>
                        <a:spcAft>
                          <a:spcPts val="0"/>
                        </a:spcAft>
                        <a:buNone/>
                      </a:pPr>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6"/>
                  </a:ext>
                </a:extLst>
              </a:tr>
              <a:tr h="220775">
                <a:tc>
                  <a:txBody>
                    <a:bodyPr/>
                    <a:lstStyle/>
                    <a:p>
                      <a:pPr marL="0" lvl="0" indent="0" algn="l" rtl="0">
                        <a:lnSpc>
                          <a:spcPct val="115000"/>
                        </a:lnSpc>
                        <a:spcBef>
                          <a:spcPts val="0"/>
                        </a:spcBef>
                        <a:spcAft>
                          <a:spcPts val="0"/>
                        </a:spcAft>
                        <a:buNone/>
                      </a:pPr>
                      <a:r>
                        <a:rPr lang="en" sz="1000" dirty="0">
                          <a:solidFill>
                            <a:schemeClr val="lt2"/>
                          </a:solidFill>
                          <a:latin typeface="Lato"/>
                          <a:ea typeface="Lato"/>
                          <a:cs typeface="Lato"/>
                          <a:sym typeface="Lato"/>
                        </a:rPr>
                        <a:t>How long will we commit to the decision?</a:t>
                      </a:r>
                      <a:endParaRPr sz="1000" dirty="0">
                        <a:solidFill>
                          <a:schemeClr val="lt2"/>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gridSpan="2">
                  <a:txBody>
                    <a:bodyPr/>
                    <a:lstStyle/>
                    <a:p>
                      <a:pPr marL="0" lvl="0" indent="0" algn="l" rtl="0">
                        <a:spcBef>
                          <a:spcPts val="0"/>
                        </a:spcBef>
                        <a:spcAft>
                          <a:spcPts val="0"/>
                        </a:spcAft>
                        <a:buNone/>
                      </a:pPr>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7"/>
                  </a:ext>
                </a:extLst>
              </a:tr>
              <a:tr h="218225">
                <a:tc>
                  <a:txBody>
                    <a:bodyPr/>
                    <a:lstStyle/>
                    <a:p>
                      <a:pPr marL="0" lvl="0" indent="0" algn="l" rtl="0">
                        <a:lnSpc>
                          <a:spcPct val="115000"/>
                        </a:lnSpc>
                        <a:spcBef>
                          <a:spcPts val="0"/>
                        </a:spcBef>
                        <a:spcAft>
                          <a:spcPts val="0"/>
                        </a:spcAft>
                        <a:buNone/>
                      </a:pPr>
                      <a:r>
                        <a:rPr lang="en" sz="1000" dirty="0">
                          <a:solidFill>
                            <a:schemeClr val="lt2"/>
                          </a:solidFill>
                          <a:latin typeface="Lato"/>
                          <a:ea typeface="Lato"/>
                          <a:cs typeface="Lato"/>
                          <a:sym typeface="Lato"/>
                        </a:rPr>
                        <a:t>Earliest date to revisit:</a:t>
                      </a:r>
                      <a:endParaRPr sz="1000" dirty="0">
                        <a:solidFill>
                          <a:schemeClr val="lt2"/>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gridSpan="2">
                  <a:txBody>
                    <a:bodyPr/>
                    <a:lstStyle/>
                    <a:p>
                      <a:pPr marL="0" lvl="0" indent="0" algn="l" rtl="0">
                        <a:spcBef>
                          <a:spcPts val="0"/>
                        </a:spcBef>
                        <a:spcAft>
                          <a:spcPts val="0"/>
                        </a:spcAft>
                        <a:buNone/>
                      </a:pPr>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8"/>
                  </a:ext>
                </a:extLst>
              </a:tr>
              <a:tr h="100000">
                <a:tc>
                  <a:txBody>
                    <a:bodyPr/>
                    <a:lstStyle/>
                    <a:p>
                      <a:pPr marL="0" lvl="0" indent="0" algn="l" rtl="0">
                        <a:lnSpc>
                          <a:spcPct val="115000"/>
                        </a:lnSpc>
                        <a:spcBef>
                          <a:spcPts val="0"/>
                        </a:spcBef>
                        <a:spcAft>
                          <a:spcPts val="0"/>
                        </a:spcAft>
                        <a:buNone/>
                      </a:pPr>
                      <a:r>
                        <a:rPr lang="en" sz="1000">
                          <a:solidFill>
                            <a:schemeClr val="lt2"/>
                          </a:solidFill>
                          <a:latin typeface="Lato"/>
                          <a:ea typeface="Lato"/>
                          <a:cs typeface="Lato"/>
                          <a:sym typeface="Lato"/>
                        </a:rPr>
                        <a:t>Number of votes per person:</a:t>
                      </a:r>
                      <a:endParaRPr sz="1000">
                        <a:solidFill>
                          <a:schemeClr val="lt2"/>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gridSpan="2">
                  <a:txBody>
                    <a:bodyPr/>
                    <a:lstStyle/>
                    <a:p>
                      <a:pPr marL="0" lvl="0" indent="0" algn="l" rtl="0">
                        <a:spcBef>
                          <a:spcPts val="0"/>
                        </a:spcBef>
                        <a:spcAft>
                          <a:spcPts val="0"/>
                        </a:spcAft>
                        <a:buNone/>
                      </a:pPr>
                      <a:endParaRPr dirty="0"/>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337" name="Google Shape;337;p64"/>
          <p:cNvSpPr txBox="1"/>
          <p:nvPr/>
        </p:nvSpPr>
        <p:spPr>
          <a:xfrm>
            <a:off x="2674025" y="1383863"/>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latin typeface="Poppins SemiBold"/>
                <a:ea typeface="Poppins SemiBold"/>
                <a:cs typeface="Poppins SemiBold"/>
                <a:sym typeface="Poppins SemiBold"/>
              </a:rPr>
              <a:t>Step 1: Set parameters </a:t>
            </a:r>
            <a:endParaRPr>
              <a:solidFill>
                <a:schemeClr val="dk2"/>
              </a:solidFill>
              <a:latin typeface="Poppins SemiBold"/>
              <a:ea typeface="Poppins SemiBold"/>
              <a:cs typeface="Poppins SemiBold"/>
              <a:sym typeface="Poppins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5"/>
          <p:cNvSpPr/>
          <p:nvPr/>
        </p:nvSpPr>
        <p:spPr>
          <a:xfrm>
            <a:off x="7575" y="0"/>
            <a:ext cx="2239800" cy="5143500"/>
          </a:xfrm>
          <a:prstGeom prst="rect">
            <a:avLst/>
          </a:prstGeom>
          <a:solidFill>
            <a:srgbClr val="B30000"/>
          </a:solidFill>
          <a:ln w="9525" cap="flat" cmpd="sng">
            <a:solidFill>
              <a:srgbClr val="1038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5"/>
          <p:cNvSpPr txBox="1">
            <a:spLocks noGrp="1"/>
          </p:cNvSpPr>
          <p:nvPr>
            <p:ph type="title"/>
          </p:nvPr>
        </p:nvSpPr>
        <p:spPr>
          <a:xfrm>
            <a:off x="2639925" y="693513"/>
            <a:ext cx="5651700" cy="53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Decision Making Framework</a:t>
            </a:r>
            <a:endParaRPr/>
          </a:p>
          <a:p>
            <a:pPr marL="0" lvl="0" indent="0" algn="l" rtl="0">
              <a:spcBef>
                <a:spcPts val="0"/>
              </a:spcBef>
              <a:spcAft>
                <a:spcPts val="0"/>
              </a:spcAft>
              <a:buNone/>
            </a:pPr>
            <a:endParaRPr/>
          </a:p>
        </p:txBody>
      </p:sp>
      <p:graphicFrame>
        <p:nvGraphicFramePr>
          <p:cNvPr id="344" name="Google Shape;344;p65"/>
          <p:cNvGraphicFramePr/>
          <p:nvPr>
            <p:extLst>
              <p:ext uri="{D42A27DB-BD31-4B8C-83A1-F6EECF244321}">
                <p14:modId xmlns:p14="http://schemas.microsoft.com/office/powerpoint/2010/main" val="173490465"/>
              </p:ext>
            </p:extLst>
          </p:nvPr>
        </p:nvGraphicFramePr>
        <p:xfrm>
          <a:off x="183875" y="635326"/>
          <a:ext cx="1887200" cy="2072580"/>
        </p:xfrm>
        <a:graphic>
          <a:graphicData uri="http://schemas.openxmlformats.org/drawingml/2006/table">
            <a:tbl>
              <a:tblPr>
                <a:noFill/>
                <a:tableStyleId>{2B99866E-18C3-4312-AD2C-E9C3A1EAF17B}</a:tableStyleId>
              </a:tblPr>
              <a:tblGrid>
                <a:gridCol w="565750">
                  <a:extLst>
                    <a:ext uri="{9D8B030D-6E8A-4147-A177-3AD203B41FA5}">
                      <a16:colId xmlns:a16="http://schemas.microsoft.com/office/drawing/2014/main" val="20000"/>
                    </a:ext>
                  </a:extLst>
                </a:gridCol>
                <a:gridCol w="581625">
                  <a:extLst>
                    <a:ext uri="{9D8B030D-6E8A-4147-A177-3AD203B41FA5}">
                      <a16:colId xmlns:a16="http://schemas.microsoft.com/office/drawing/2014/main" val="20001"/>
                    </a:ext>
                  </a:extLst>
                </a:gridCol>
                <a:gridCol w="739825">
                  <a:extLst>
                    <a:ext uri="{9D8B030D-6E8A-4147-A177-3AD203B41FA5}">
                      <a16:colId xmlns:a16="http://schemas.microsoft.com/office/drawing/2014/main" val="20002"/>
                    </a:ext>
                  </a:extLst>
                </a:gridCol>
              </a:tblGrid>
              <a:tr h="410750">
                <a:tc gridSpan="3">
                  <a:txBody>
                    <a:bodyPr/>
                    <a:lstStyle/>
                    <a:p>
                      <a:pPr marL="0" lvl="0" indent="0" algn="l" rtl="0">
                        <a:spcBef>
                          <a:spcPts val="0"/>
                        </a:spcBef>
                        <a:spcAft>
                          <a:spcPts val="0"/>
                        </a:spcAft>
                        <a:buNone/>
                      </a:pPr>
                      <a:r>
                        <a:rPr lang="en" sz="1100" dirty="0">
                          <a:solidFill>
                            <a:srgbClr val="FCFCFC"/>
                          </a:solidFill>
                          <a:latin typeface="Poppins SemiBold"/>
                          <a:ea typeface="Poppins SemiBold"/>
                          <a:cs typeface="Poppins SemiBold"/>
                          <a:sym typeface="Poppins SemiBold"/>
                        </a:rPr>
                        <a:t>What is a decision making framework?</a:t>
                      </a:r>
                      <a:endParaRPr sz="1100" dirty="0">
                        <a:solidFill>
                          <a:srgbClr val="FCFCFC"/>
                        </a:solidFill>
                        <a:latin typeface="Poppins SemiBold"/>
                        <a:ea typeface="Poppins SemiBold"/>
                        <a:cs typeface="Poppins SemiBold"/>
                        <a:sym typeface="Poppins SemiBold"/>
                      </a:endParaRPr>
                    </a:p>
                  </a:txBody>
                  <a:tcPr marL="182875" marR="182875" marT="91425" marB="91425" anchor="ctr">
                    <a:lnL w="9525" cap="flat" cmpd="sng">
                      <a:solidFill>
                        <a:srgbClr val="E5E5EB">
                          <a:alpha val="0"/>
                        </a:srgbClr>
                      </a:solidFill>
                      <a:prstDash val="solid"/>
                      <a:round/>
                      <a:headEnd type="none" w="sm" len="sm"/>
                      <a:tailEnd type="none" w="sm" len="sm"/>
                    </a:lnL>
                    <a:lnR w="9525" cap="flat" cmpd="sng">
                      <a:solidFill>
                        <a:srgbClr val="E5E5EB">
                          <a:alpha val="0"/>
                        </a:srgbClr>
                      </a:solidFill>
                      <a:prstDash val="solid"/>
                      <a:round/>
                      <a:headEnd type="none" w="sm" len="sm"/>
                      <a:tailEnd type="none" w="sm" len="sm"/>
                    </a:lnR>
                    <a:lnT w="9525" cap="flat" cmpd="sng">
                      <a:solidFill>
                        <a:srgbClr val="E5E5EB">
                          <a:alpha val="0"/>
                        </a:srgbClr>
                      </a:solidFill>
                      <a:prstDash val="solid"/>
                      <a:round/>
                      <a:headEnd type="none" w="sm" len="sm"/>
                      <a:tailEnd type="none" w="sm" len="sm"/>
                    </a:lnT>
                    <a:lnB w="9525" cap="flat" cmpd="sng">
                      <a:solidFill>
                        <a:srgbClr val="E5E5EB">
                          <a:alpha val="0"/>
                        </a:srgbClr>
                      </a:solidFill>
                      <a:prstDash val="solid"/>
                      <a:round/>
                      <a:headEnd type="none" w="sm" len="sm"/>
                      <a:tailEnd type="none" w="sm" len="sm"/>
                    </a:lnB>
                    <a:solidFill>
                      <a:srgbClr val="B3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1550">
                <a:tc rowSpan="3" gridSpan="3">
                  <a:txBody>
                    <a:bodyPr/>
                    <a:lstStyle/>
                    <a:p>
                      <a:pPr marL="0" lvl="0" indent="0" algn="l" rtl="0">
                        <a:spcBef>
                          <a:spcPts val="0"/>
                        </a:spcBef>
                        <a:spcAft>
                          <a:spcPts val="0"/>
                        </a:spcAft>
                        <a:buNone/>
                      </a:pPr>
                      <a:r>
                        <a:rPr lang="en" sz="900" dirty="0">
                          <a:solidFill>
                            <a:srgbClr val="FFFFFF"/>
                          </a:solidFill>
                          <a:latin typeface="Lato"/>
                          <a:ea typeface="Lato"/>
                          <a:cs typeface="Lato"/>
                          <a:sym typeface="Lato"/>
                        </a:rPr>
                        <a:t>A decision-making model is a framework or procedure that product teams can use to guide or emulate their decision-making when faced with a variety of possibilities. </a:t>
                      </a:r>
                      <a:endParaRPr sz="900" dirty="0">
                        <a:solidFill>
                          <a:srgbClr val="FFFFFF"/>
                        </a:solidFill>
                        <a:latin typeface="Lato"/>
                        <a:ea typeface="Lato"/>
                        <a:cs typeface="Lato"/>
                        <a:sym typeface="Lato"/>
                      </a:endParaRPr>
                    </a:p>
                    <a:p>
                      <a:pPr marL="0" lvl="0" indent="0" algn="l" rtl="0">
                        <a:spcBef>
                          <a:spcPts val="0"/>
                        </a:spcBef>
                        <a:spcAft>
                          <a:spcPts val="0"/>
                        </a:spcAft>
                        <a:buNone/>
                      </a:pPr>
                      <a:endParaRPr sz="900" dirty="0">
                        <a:solidFill>
                          <a:srgbClr val="FFFFFF"/>
                        </a:solidFill>
                        <a:latin typeface="Lato"/>
                        <a:ea typeface="Lato"/>
                        <a:cs typeface="Lato"/>
                        <a:sym typeface="Lato"/>
                      </a:endParaRPr>
                    </a:p>
                    <a:p>
                      <a:pPr marL="0" lvl="0" indent="0" algn="l" rtl="0">
                        <a:spcBef>
                          <a:spcPts val="0"/>
                        </a:spcBef>
                        <a:spcAft>
                          <a:spcPts val="0"/>
                        </a:spcAft>
                        <a:buNone/>
                      </a:pPr>
                      <a:r>
                        <a:rPr lang="en" sz="900" b="1" dirty="0">
                          <a:solidFill>
                            <a:srgbClr val="FFFFFF"/>
                          </a:solidFill>
                          <a:latin typeface="Lato"/>
                          <a:ea typeface="Lato"/>
                          <a:cs typeface="Lato"/>
                          <a:sym typeface="Lato"/>
                        </a:rPr>
                        <a:t>Step 1:</a:t>
                      </a:r>
                      <a:r>
                        <a:rPr lang="en" sz="900" dirty="0">
                          <a:solidFill>
                            <a:srgbClr val="FFFFFF"/>
                          </a:solidFill>
                          <a:latin typeface="Lato"/>
                          <a:ea typeface="Lato"/>
                          <a:cs typeface="Lato"/>
                          <a:sym typeface="Lato"/>
                        </a:rPr>
                        <a:t> Set parameters </a:t>
                      </a:r>
                      <a:endParaRPr sz="900" dirty="0">
                        <a:solidFill>
                          <a:srgbClr val="FFFFFF"/>
                        </a:solidFill>
                        <a:latin typeface="Lato"/>
                        <a:ea typeface="Lato"/>
                        <a:cs typeface="Lato"/>
                        <a:sym typeface="Lato"/>
                      </a:endParaRPr>
                    </a:p>
                    <a:p>
                      <a:pPr marL="0" lvl="0" indent="0" algn="l" rtl="0">
                        <a:spcBef>
                          <a:spcPts val="0"/>
                        </a:spcBef>
                        <a:spcAft>
                          <a:spcPts val="0"/>
                        </a:spcAft>
                        <a:buNone/>
                      </a:pPr>
                      <a:r>
                        <a:rPr lang="en" sz="900" b="1" dirty="0">
                          <a:solidFill>
                            <a:srgbClr val="FFFFFF"/>
                          </a:solidFill>
                          <a:latin typeface="Lato"/>
                          <a:ea typeface="Lato"/>
                          <a:cs typeface="Lato"/>
                          <a:sym typeface="Lato"/>
                        </a:rPr>
                        <a:t>Step 2: </a:t>
                      </a:r>
                      <a:r>
                        <a:rPr lang="en" sz="900" dirty="0">
                          <a:solidFill>
                            <a:srgbClr val="FFFFFF"/>
                          </a:solidFill>
                          <a:latin typeface="Lato"/>
                          <a:ea typeface="Lato"/>
                          <a:cs typeface="Lato"/>
                          <a:sym typeface="Lato"/>
                        </a:rPr>
                        <a:t>Deliberate </a:t>
                      </a:r>
                      <a:endParaRPr sz="900" dirty="0">
                        <a:solidFill>
                          <a:srgbClr val="FFFFFF"/>
                        </a:solidFill>
                        <a:latin typeface="Lato"/>
                        <a:ea typeface="Lato"/>
                        <a:cs typeface="Lato"/>
                        <a:sym typeface="Lato"/>
                      </a:endParaRPr>
                    </a:p>
                    <a:p>
                      <a:pPr marL="0" lvl="0" indent="0" algn="l" rtl="0">
                        <a:spcBef>
                          <a:spcPts val="0"/>
                        </a:spcBef>
                        <a:spcAft>
                          <a:spcPts val="0"/>
                        </a:spcAft>
                        <a:buNone/>
                      </a:pPr>
                      <a:r>
                        <a:rPr lang="en" sz="900" b="1" dirty="0">
                          <a:solidFill>
                            <a:srgbClr val="FFFFFF"/>
                          </a:solidFill>
                          <a:latin typeface="Lato"/>
                          <a:ea typeface="Lato"/>
                          <a:cs typeface="Lato"/>
                          <a:sym typeface="Lato"/>
                        </a:rPr>
                        <a:t>Step 3:</a:t>
                      </a:r>
                      <a:r>
                        <a:rPr lang="en" sz="900" dirty="0">
                          <a:solidFill>
                            <a:srgbClr val="FFFFFF"/>
                          </a:solidFill>
                          <a:latin typeface="Lato"/>
                          <a:ea typeface="Lato"/>
                          <a:cs typeface="Lato"/>
                          <a:sym typeface="Lato"/>
                        </a:rPr>
                        <a:t> Decide</a:t>
                      </a:r>
                      <a:endParaRPr sz="900" dirty="0">
                        <a:solidFill>
                          <a:srgbClr val="FFFFFF"/>
                        </a:solidFill>
                        <a:latin typeface="Lato"/>
                        <a:ea typeface="Lato"/>
                        <a:cs typeface="Lato"/>
                        <a:sym typeface="Lato"/>
                      </a:endParaRPr>
                    </a:p>
                  </a:txBody>
                  <a:tcPr marL="182875" marR="182875" marT="91425" marB="91425">
                    <a:lnL w="9525" cap="flat" cmpd="sng">
                      <a:solidFill>
                        <a:srgbClr val="E5E5EB">
                          <a:alpha val="0"/>
                        </a:srgbClr>
                      </a:solidFill>
                      <a:prstDash val="solid"/>
                      <a:round/>
                      <a:headEnd type="none" w="sm" len="sm"/>
                      <a:tailEnd type="none" w="sm" len="sm"/>
                    </a:lnL>
                    <a:lnR w="9525" cap="flat" cmpd="sng">
                      <a:solidFill>
                        <a:srgbClr val="E5E5EB">
                          <a:alpha val="0"/>
                        </a:srgbClr>
                      </a:solidFill>
                      <a:prstDash val="solid"/>
                      <a:round/>
                      <a:headEnd type="none" w="sm" len="sm"/>
                      <a:tailEnd type="none" w="sm" len="sm"/>
                    </a:lnR>
                    <a:lnT w="9525" cap="flat" cmpd="sng">
                      <a:solidFill>
                        <a:srgbClr val="E5E5EB">
                          <a:alpha val="0"/>
                        </a:srgbClr>
                      </a:solidFill>
                      <a:prstDash val="solid"/>
                      <a:round/>
                      <a:headEnd type="none" w="sm" len="sm"/>
                      <a:tailEnd type="none" w="sm" len="sm"/>
                    </a:lnT>
                    <a:lnB w="9525" cap="flat" cmpd="sng">
                      <a:solidFill>
                        <a:srgbClr val="E5E5EB">
                          <a:alpha val="0"/>
                        </a:srgbClr>
                      </a:solidFill>
                      <a:prstDash val="solid"/>
                      <a:round/>
                      <a:headEnd type="none" w="sm" len="sm"/>
                      <a:tailEnd type="none" w="sm" len="sm"/>
                    </a:lnB>
                    <a:solidFill>
                      <a:srgbClr val="B30000"/>
                    </a:solidFill>
                  </a:tcPr>
                </a:tc>
                <a:tc rowSpan="3" hMerge="1">
                  <a:txBody>
                    <a:bodyPr/>
                    <a:lstStyle/>
                    <a:p>
                      <a:endParaRPr lang="en-US"/>
                    </a:p>
                  </a:txBody>
                  <a:tcPr/>
                </a:tc>
                <a:tc rowSpan="3" hMerge="1">
                  <a:txBody>
                    <a:bodyPr/>
                    <a:lstStyle/>
                    <a:p>
                      <a:endParaRPr lang="en-US"/>
                    </a:p>
                  </a:txBody>
                  <a:tcPr/>
                </a:tc>
                <a:extLst>
                  <a:ext uri="{0D108BD9-81ED-4DB2-BD59-A6C34878D82A}">
                    <a16:rowId xmlns:a16="http://schemas.microsoft.com/office/drawing/2014/main" val="10001"/>
                  </a:ext>
                </a:extLst>
              </a:tr>
              <a:tr h="421550">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675500">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345" name="Google Shape;345;p65"/>
          <p:cNvGraphicFramePr/>
          <p:nvPr/>
        </p:nvGraphicFramePr>
        <p:xfrm>
          <a:off x="2639913" y="1852263"/>
          <a:ext cx="6251925" cy="2263635"/>
        </p:xfrm>
        <a:graphic>
          <a:graphicData uri="http://schemas.openxmlformats.org/drawingml/2006/table">
            <a:tbl>
              <a:tblPr>
                <a:noFill/>
                <a:tableStyleId>{2B99866E-18C3-4312-AD2C-E9C3A1EAF17B}</a:tableStyleId>
              </a:tblPr>
              <a:tblGrid>
                <a:gridCol w="927275">
                  <a:extLst>
                    <a:ext uri="{9D8B030D-6E8A-4147-A177-3AD203B41FA5}">
                      <a16:colId xmlns:a16="http://schemas.microsoft.com/office/drawing/2014/main" val="20000"/>
                    </a:ext>
                  </a:extLst>
                </a:gridCol>
                <a:gridCol w="1028300">
                  <a:extLst>
                    <a:ext uri="{9D8B030D-6E8A-4147-A177-3AD203B41FA5}">
                      <a16:colId xmlns:a16="http://schemas.microsoft.com/office/drawing/2014/main" val="20001"/>
                    </a:ext>
                  </a:extLst>
                </a:gridCol>
                <a:gridCol w="758850">
                  <a:extLst>
                    <a:ext uri="{9D8B030D-6E8A-4147-A177-3AD203B41FA5}">
                      <a16:colId xmlns:a16="http://schemas.microsoft.com/office/drawing/2014/main" val="20002"/>
                    </a:ext>
                  </a:extLst>
                </a:gridCol>
                <a:gridCol w="831725">
                  <a:extLst>
                    <a:ext uri="{9D8B030D-6E8A-4147-A177-3AD203B41FA5}">
                      <a16:colId xmlns:a16="http://schemas.microsoft.com/office/drawing/2014/main" val="20003"/>
                    </a:ext>
                  </a:extLst>
                </a:gridCol>
                <a:gridCol w="848600">
                  <a:extLst>
                    <a:ext uri="{9D8B030D-6E8A-4147-A177-3AD203B41FA5}">
                      <a16:colId xmlns:a16="http://schemas.microsoft.com/office/drawing/2014/main" val="20004"/>
                    </a:ext>
                  </a:extLst>
                </a:gridCol>
                <a:gridCol w="976775">
                  <a:extLst>
                    <a:ext uri="{9D8B030D-6E8A-4147-A177-3AD203B41FA5}">
                      <a16:colId xmlns:a16="http://schemas.microsoft.com/office/drawing/2014/main" val="20005"/>
                    </a:ext>
                  </a:extLst>
                </a:gridCol>
                <a:gridCol w="880400">
                  <a:extLst>
                    <a:ext uri="{9D8B030D-6E8A-4147-A177-3AD203B41FA5}">
                      <a16:colId xmlns:a16="http://schemas.microsoft.com/office/drawing/2014/main" val="20006"/>
                    </a:ext>
                  </a:extLst>
                </a:gridCol>
              </a:tblGrid>
              <a:tr h="328775">
                <a:tc>
                  <a:txBody>
                    <a:bodyPr/>
                    <a:lstStyle/>
                    <a:p>
                      <a:pPr marL="0" lvl="0" indent="0" algn="ctr" rtl="0">
                        <a:spcBef>
                          <a:spcPts val="0"/>
                        </a:spcBef>
                        <a:spcAft>
                          <a:spcPts val="0"/>
                        </a:spcAft>
                        <a:buNone/>
                      </a:pPr>
                      <a:r>
                        <a:rPr lang="en" sz="1000">
                          <a:solidFill>
                            <a:srgbClr val="3C4856"/>
                          </a:solidFill>
                          <a:latin typeface="Poppins SemiBold"/>
                          <a:ea typeface="Poppins SemiBold"/>
                          <a:cs typeface="Poppins SemiBold"/>
                          <a:sym typeface="Poppins SemiBold"/>
                        </a:rPr>
                        <a:t>Options</a:t>
                      </a:r>
                      <a:endParaRPr sz="1000">
                        <a:solidFill>
                          <a:srgbClr val="3C4856"/>
                        </a:solidFill>
                        <a:latin typeface="Poppins SemiBold"/>
                        <a:ea typeface="Poppins SemiBold"/>
                        <a:cs typeface="Poppins SemiBold"/>
                        <a:sym typeface="Poppins SemiBold"/>
                      </a:endParaRPr>
                    </a:p>
                  </a:txBody>
                  <a:tcPr marL="91425" marR="91425" marT="91425" marB="91425" anchor="ctr">
                    <a:lnL w="9525" cap="flat" cmpd="sng">
                      <a:solidFill>
                        <a:srgbClr val="E5E5EB">
                          <a:alpha val="0"/>
                        </a:srgbClr>
                      </a:solidFill>
                      <a:prstDash val="solid"/>
                      <a:round/>
                      <a:headEnd type="none" w="sm" len="sm"/>
                      <a:tailEnd type="none" w="sm" len="sm"/>
                    </a:lnL>
                    <a:lnR w="9525" cap="flat" cmpd="sng">
                      <a:solidFill>
                        <a:srgbClr val="E5E5EB">
                          <a:alpha val="0"/>
                        </a:srgbClr>
                      </a:solidFill>
                      <a:prstDash val="solid"/>
                      <a:round/>
                      <a:headEnd type="none" w="sm" len="sm"/>
                      <a:tailEnd type="none" w="sm" len="sm"/>
                    </a:lnR>
                    <a:lnT w="9525" cap="flat" cmpd="sng">
                      <a:solidFill>
                        <a:srgbClr val="E5E5EB">
                          <a:alpha val="0"/>
                        </a:srgbClr>
                      </a:solidFill>
                      <a:prstDash val="solid"/>
                      <a:round/>
                      <a:headEnd type="none" w="sm" len="sm"/>
                      <a:tailEnd type="none" w="sm" len="sm"/>
                    </a:lnT>
                    <a:lnB w="5300" cap="flat" cmpd="sng">
                      <a:solidFill>
                        <a:srgbClr val="E5E5EB"/>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 sz="1000">
                          <a:solidFill>
                            <a:srgbClr val="3C4856"/>
                          </a:solidFill>
                          <a:latin typeface="Poppins SemiBold"/>
                          <a:ea typeface="Poppins SemiBold"/>
                          <a:cs typeface="Poppins SemiBold"/>
                          <a:sym typeface="Poppins SemiBold"/>
                        </a:rPr>
                        <a:t>Total Votes</a:t>
                      </a:r>
                      <a:endParaRPr sz="1000">
                        <a:solidFill>
                          <a:srgbClr val="3C4856"/>
                        </a:solidFill>
                        <a:latin typeface="Poppins SemiBold"/>
                        <a:ea typeface="Poppins SemiBold"/>
                        <a:cs typeface="Poppins SemiBold"/>
                        <a:sym typeface="Poppins SemiBold"/>
                      </a:endParaRPr>
                    </a:p>
                  </a:txBody>
                  <a:tcPr marL="91425" marR="91425" marT="91425" marB="91425" anchor="ctr">
                    <a:lnL w="9525" cap="flat" cmpd="sng">
                      <a:solidFill>
                        <a:srgbClr val="E5E5EB">
                          <a:alpha val="0"/>
                        </a:srgbClr>
                      </a:solidFill>
                      <a:prstDash val="solid"/>
                      <a:round/>
                      <a:headEnd type="none" w="sm" len="sm"/>
                      <a:tailEnd type="none" w="sm" len="sm"/>
                    </a:lnL>
                    <a:lnR w="9525" cap="flat" cmpd="sng">
                      <a:solidFill>
                        <a:srgbClr val="E5E5EB">
                          <a:alpha val="0"/>
                        </a:srgbClr>
                      </a:solidFill>
                      <a:prstDash val="solid"/>
                      <a:round/>
                      <a:headEnd type="none" w="sm" len="sm"/>
                      <a:tailEnd type="none" w="sm" len="sm"/>
                    </a:lnR>
                    <a:lnT w="9525" cap="flat" cmpd="sng">
                      <a:solidFill>
                        <a:srgbClr val="E5E5EB">
                          <a:alpha val="0"/>
                        </a:srgbClr>
                      </a:solidFill>
                      <a:prstDash val="solid"/>
                      <a:round/>
                      <a:headEnd type="none" w="sm" len="sm"/>
                      <a:tailEnd type="none" w="sm" len="sm"/>
                    </a:lnT>
                    <a:lnB w="9525" cap="flat" cmpd="sng">
                      <a:solidFill>
                        <a:srgbClr val="6CC499">
                          <a:alpha val="0"/>
                        </a:srgbClr>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 sz="1000">
                          <a:solidFill>
                            <a:srgbClr val="3C4856"/>
                          </a:solidFill>
                          <a:latin typeface="Poppins SemiBold"/>
                          <a:ea typeface="Poppins SemiBold"/>
                          <a:cs typeface="Poppins SemiBold"/>
                          <a:sym typeface="Poppins SemiBold"/>
                        </a:rPr>
                        <a:t>Member 1</a:t>
                      </a:r>
                      <a:endParaRPr sz="1000">
                        <a:solidFill>
                          <a:srgbClr val="3C4856"/>
                        </a:solidFill>
                        <a:latin typeface="Poppins SemiBold"/>
                        <a:ea typeface="Poppins SemiBold"/>
                        <a:cs typeface="Poppins SemiBold"/>
                        <a:sym typeface="Poppins SemiBold"/>
                      </a:endParaRPr>
                    </a:p>
                  </a:txBody>
                  <a:tcPr marL="91425" marR="91425" marT="91425" marB="91425" anchor="ctr">
                    <a:lnL w="9525" cap="flat" cmpd="sng">
                      <a:solidFill>
                        <a:srgbClr val="E5E5EB">
                          <a:alpha val="0"/>
                        </a:srgbClr>
                      </a:solidFill>
                      <a:prstDash val="solid"/>
                      <a:round/>
                      <a:headEnd type="none" w="sm" len="sm"/>
                      <a:tailEnd type="none" w="sm" len="sm"/>
                    </a:lnL>
                    <a:lnR w="9525" cap="flat" cmpd="sng">
                      <a:solidFill>
                        <a:srgbClr val="E5E5EB">
                          <a:alpha val="0"/>
                        </a:srgbClr>
                      </a:solidFill>
                      <a:prstDash val="solid"/>
                      <a:round/>
                      <a:headEnd type="none" w="sm" len="sm"/>
                      <a:tailEnd type="none" w="sm" len="sm"/>
                    </a:lnR>
                    <a:lnT w="9525" cap="flat" cmpd="sng">
                      <a:solidFill>
                        <a:srgbClr val="E5E5EB">
                          <a:alpha val="0"/>
                        </a:srgbClr>
                      </a:solidFill>
                      <a:prstDash val="solid"/>
                      <a:round/>
                      <a:headEnd type="none" w="sm" len="sm"/>
                      <a:tailEnd type="none" w="sm" len="sm"/>
                    </a:lnT>
                    <a:lnB w="5300" cap="flat" cmpd="sng">
                      <a:solidFill>
                        <a:srgbClr val="E5E5EB"/>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 sz="1000">
                          <a:solidFill>
                            <a:srgbClr val="3C4856"/>
                          </a:solidFill>
                          <a:latin typeface="Poppins SemiBold"/>
                          <a:ea typeface="Poppins SemiBold"/>
                          <a:cs typeface="Poppins SemiBold"/>
                          <a:sym typeface="Poppins SemiBold"/>
                        </a:rPr>
                        <a:t>Member 2</a:t>
                      </a:r>
                      <a:endParaRPr sz="1000">
                        <a:solidFill>
                          <a:srgbClr val="3C4856"/>
                        </a:solidFill>
                        <a:latin typeface="Poppins SemiBold"/>
                        <a:ea typeface="Poppins SemiBold"/>
                        <a:cs typeface="Poppins SemiBold"/>
                        <a:sym typeface="Poppins SemiBold"/>
                      </a:endParaRPr>
                    </a:p>
                  </a:txBody>
                  <a:tcPr marL="91425" marR="91425" marT="91425" marB="91425" anchor="ctr">
                    <a:lnL w="9525" cap="flat" cmpd="sng">
                      <a:solidFill>
                        <a:srgbClr val="E5E5EB">
                          <a:alpha val="0"/>
                        </a:srgbClr>
                      </a:solidFill>
                      <a:prstDash val="solid"/>
                      <a:round/>
                      <a:headEnd type="none" w="sm" len="sm"/>
                      <a:tailEnd type="none" w="sm" len="sm"/>
                    </a:lnL>
                    <a:lnR w="9525" cap="flat" cmpd="sng">
                      <a:solidFill>
                        <a:srgbClr val="E5E5EB">
                          <a:alpha val="0"/>
                        </a:srgbClr>
                      </a:solidFill>
                      <a:prstDash val="solid"/>
                      <a:round/>
                      <a:headEnd type="none" w="sm" len="sm"/>
                      <a:tailEnd type="none" w="sm" len="sm"/>
                    </a:lnR>
                    <a:lnT w="9525" cap="flat" cmpd="sng">
                      <a:solidFill>
                        <a:srgbClr val="E5E5EB">
                          <a:alpha val="0"/>
                        </a:srgbClr>
                      </a:solidFill>
                      <a:prstDash val="solid"/>
                      <a:round/>
                      <a:headEnd type="none" w="sm" len="sm"/>
                      <a:tailEnd type="none" w="sm" len="sm"/>
                    </a:lnT>
                    <a:lnB w="5300" cap="flat" cmpd="sng">
                      <a:solidFill>
                        <a:srgbClr val="E5E5EB"/>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 sz="1000">
                          <a:solidFill>
                            <a:srgbClr val="3C4856"/>
                          </a:solidFill>
                          <a:latin typeface="Poppins SemiBold"/>
                          <a:ea typeface="Poppins SemiBold"/>
                          <a:cs typeface="Poppins SemiBold"/>
                          <a:sym typeface="Poppins SemiBold"/>
                        </a:rPr>
                        <a:t>Member 3</a:t>
                      </a:r>
                      <a:endParaRPr sz="1000">
                        <a:solidFill>
                          <a:srgbClr val="3C4856"/>
                        </a:solidFill>
                        <a:latin typeface="Poppins SemiBold"/>
                        <a:ea typeface="Poppins SemiBold"/>
                        <a:cs typeface="Poppins SemiBold"/>
                        <a:sym typeface="Poppins SemiBold"/>
                      </a:endParaRPr>
                    </a:p>
                  </a:txBody>
                  <a:tcPr marL="91425" marR="91425" marT="91425" marB="91425" anchor="ctr">
                    <a:lnL w="9525" cap="flat" cmpd="sng">
                      <a:solidFill>
                        <a:srgbClr val="E5E5EB">
                          <a:alpha val="0"/>
                        </a:srgbClr>
                      </a:solidFill>
                      <a:prstDash val="solid"/>
                      <a:round/>
                      <a:headEnd type="none" w="sm" len="sm"/>
                      <a:tailEnd type="none" w="sm" len="sm"/>
                    </a:lnL>
                    <a:lnR w="9525" cap="flat" cmpd="sng">
                      <a:solidFill>
                        <a:srgbClr val="E5E5EB">
                          <a:alpha val="0"/>
                        </a:srgbClr>
                      </a:solidFill>
                      <a:prstDash val="solid"/>
                      <a:round/>
                      <a:headEnd type="none" w="sm" len="sm"/>
                      <a:tailEnd type="none" w="sm" len="sm"/>
                    </a:lnR>
                    <a:lnT w="9525" cap="flat" cmpd="sng">
                      <a:solidFill>
                        <a:srgbClr val="E5E5EB">
                          <a:alpha val="0"/>
                        </a:srgbClr>
                      </a:solidFill>
                      <a:prstDash val="solid"/>
                      <a:round/>
                      <a:headEnd type="none" w="sm" len="sm"/>
                      <a:tailEnd type="none" w="sm" len="sm"/>
                    </a:lnT>
                    <a:lnB w="5300" cap="flat" cmpd="sng">
                      <a:solidFill>
                        <a:srgbClr val="E5E5EB"/>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 sz="1000">
                          <a:solidFill>
                            <a:srgbClr val="3C4856"/>
                          </a:solidFill>
                          <a:latin typeface="Poppins SemiBold"/>
                          <a:ea typeface="Poppins SemiBold"/>
                          <a:cs typeface="Poppins SemiBold"/>
                          <a:sym typeface="Poppins SemiBold"/>
                        </a:rPr>
                        <a:t>Member 4</a:t>
                      </a:r>
                      <a:endParaRPr sz="1000">
                        <a:solidFill>
                          <a:srgbClr val="3C4856"/>
                        </a:solidFill>
                        <a:latin typeface="Poppins SemiBold"/>
                        <a:ea typeface="Poppins SemiBold"/>
                        <a:cs typeface="Poppins SemiBold"/>
                        <a:sym typeface="Poppins SemiBold"/>
                      </a:endParaRPr>
                    </a:p>
                  </a:txBody>
                  <a:tcPr marL="91425" marR="91425" marT="91425" marB="91425" anchor="ctr">
                    <a:lnL w="9525" cap="flat" cmpd="sng">
                      <a:solidFill>
                        <a:srgbClr val="E5E5EB">
                          <a:alpha val="0"/>
                        </a:srgbClr>
                      </a:solidFill>
                      <a:prstDash val="solid"/>
                      <a:round/>
                      <a:headEnd type="none" w="sm" len="sm"/>
                      <a:tailEnd type="none" w="sm" len="sm"/>
                    </a:lnL>
                    <a:lnR w="9525" cap="flat" cmpd="sng">
                      <a:solidFill>
                        <a:srgbClr val="E5E5EB">
                          <a:alpha val="0"/>
                        </a:srgbClr>
                      </a:solidFill>
                      <a:prstDash val="solid"/>
                      <a:round/>
                      <a:headEnd type="none" w="sm" len="sm"/>
                      <a:tailEnd type="none" w="sm" len="sm"/>
                    </a:lnR>
                    <a:lnT w="9525" cap="flat" cmpd="sng">
                      <a:solidFill>
                        <a:srgbClr val="E5E5EB">
                          <a:alpha val="0"/>
                        </a:srgbClr>
                      </a:solidFill>
                      <a:prstDash val="solid"/>
                      <a:round/>
                      <a:headEnd type="none" w="sm" len="sm"/>
                      <a:tailEnd type="none" w="sm" len="sm"/>
                    </a:lnT>
                    <a:lnB w="5300" cap="flat" cmpd="sng">
                      <a:solidFill>
                        <a:srgbClr val="E5E5EB"/>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 sz="1000">
                          <a:solidFill>
                            <a:srgbClr val="3C4856"/>
                          </a:solidFill>
                          <a:latin typeface="Poppins SemiBold"/>
                          <a:ea typeface="Poppins SemiBold"/>
                          <a:cs typeface="Poppins SemiBold"/>
                          <a:sym typeface="Poppins SemiBold"/>
                        </a:rPr>
                        <a:t>Member 5</a:t>
                      </a:r>
                      <a:endParaRPr sz="1000">
                        <a:solidFill>
                          <a:srgbClr val="3C4856"/>
                        </a:solidFill>
                        <a:latin typeface="Poppins SemiBold"/>
                        <a:ea typeface="Poppins SemiBold"/>
                        <a:cs typeface="Poppins SemiBold"/>
                        <a:sym typeface="Poppins SemiBold"/>
                      </a:endParaRPr>
                    </a:p>
                  </a:txBody>
                  <a:tcPr marL="91425" marR="91425" marT="91425" marB="91425" anchor="ctr">
                    <a:lnL w="9525" cap="flat" cmpd="sng">
                      <a:solidFill>
                        <a:srgbClr val="E5E5EB">
                          <a:alpha val="0"/>
                        </a:srgbClr>
                      </a:solidFill>
                      <a:prstDash val="solid"/>
                      <a:round/>
                      <a:headEnd type="none" w="sm" len="sm"/>
                      <a:tailEnd type="none" w="sm" len="sm"/>
                    </a:lnL>
                    <a:lnR w="9525" cap="flat" cmpd="sng">
                      <a:solidFill>
                        <a:srgbClr val="E5E5EB">
                          <a:alpha val="0"/>
                        </a:srgbClr>
                      </a:solidFill>
                      <a:prstDash val="solid"/>
                      <a:round/>
                      <a:headEnd type="none" w="sm" len="sm"/>
                      <a:tailEnd type="none" w="sm" len="sm"/>
                    </a:lnR>
                    <a:lnT w="9525" cap="flat" cmpd="sng">
                      <a:solidFill>
                        <a:srgbClr val="E5E5EB">
                          <a:alpha val="0"/>
                        </a:srgbClr>
                      </a:solidFill>
                      <a:prstDash val="solid"/>
                      <a:round/>
                      <a:headEnd type="none" w="sm" len="sm"/>
                      <a:tailEnd type="none" w="sm" len="sm"/>
                    </a:lnT>
                    <a:lnB w="5300" cap="flat" cmpd="sng">
                      <a:solidFill>
                        <a:srgbClr val="E5E5EB"/>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251450">
                <a:tc>
                  <a:txBody>
                    <a:bodyPr/>
                    <a:lstStyle/>
                    <a:p>
                      <a:pPr marL="0" lvl="0" indent="0" algn="l" rtl="0">
                        <a:lnSpc>
                          <a:spcPct val="115000"/>
                        </a:lnSpc>
                        <a:spcBef>
                          <a:spcPts val="0"/>
                        </a:spcBef>
                        <a:spcAft>
                          <a:spcPts val="0"/>
                        </a:spcAft>
                        <a:buNone/>
                      </a:pPr>
                      <a:endParaRPr sz="1000">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9525" cap="flat" cmpd="sng">
                      <a:solidFill>
                        <a:srgbClr val="6CC499">
                          <a:alpha val="0"/>
                        </a:srgbClr>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374151"/>
                          </a:solidFill>
                          <a:latin typeface="Lato"/>
                          <a:ea typeface="Lato"/>
                          <a:cs typeface="Lato"/>
                          <a:sym typeface="Lato"/>
                        </a:rPr>
                        <a:t>8</a:t>
                      </a:r>
                      <a:endParaRPr sz="1000">
                        <a:solidFill>
                          <a:srgbClr val="374151"/>
                        </a:solidFill>
                        <a:latin typeface="Lato"/>
                        <a:ea typeface="Lato"/>
                        <a:cs typeface="Lato"/>
                        <a:sym typeface="Lato"/>
                      </a:endParaRPr>
                    </a:p>
                  </a:txBody>
                  <a:tcPr marL="28575" marR="28575" marT="19050" marB="19050" anchor="ctr">
                    <a:lnL w="9525" cap="flat" cmpd="sng">
                      <a:solidFill>
                        <a:srgbClr val="6CC499">
                          <a:alpha val="0"/>
                        </a:srgbClr>
                      </a:solidFill>
                      <a:prstDash val="solid"/>
                      <a:round/>
                      <a:headEnd type="none" w="sm" len="sm"/>
                      <a:tailEnd type="none" w="sm" len="sm"/>
                    </a:lnL>
                    <a:lnR w="9525" cap="flat" cmpd="sng">
                      <a:solidFill>
                        <a:srgbClr val="6CC499">
                          <a:alpha val="0"/>
                        </a:srgbClr>
                      </a:solidFill>
                      <a:prstDash val="solid"/>
                      <a:round/>
                      <a:headEnd type="none" w="sm" len="sm"/>
                      <a:tailEnd type="none" w="sm" len="sm"/>
                    </a:lnR>
                    <a:lnT w="9525" cap="flat" cmpd="sng">
                      <a:solidFill>
                        <a:srgbClr val="6CC499">
                          <a:alpha val="0"/>
                        </a:srgbClr>
                      </a:solidFill>
                      <a:prstDash val="solid"/>
                      <a:round/>
                      <a:headEnd type="none" w="sm" len="sm"/>
                      <a:tailEnd type="none" w="sm" len="sm"/>
                    </a:lnT>
                    <a:lnB w="9525" cap="flat" cmpd="sng">
                      <a:solidFill>
                        <a:srgbClr val="57BB8A">
                          <a:alpha val="0"/>
                        </a:srgbClr>
                      </a:solidFill>
                      <a:prstDash val="solid"/>
                      <a:round/>
                      <a:headEnd type="none" w="sm" len="sm"/>
                      <a:tailEnd type="none" w="sm" len="sm"/>
                    </a:lnB>
                    <a:solidFill>
                      <a:srgbClr val="5AEDD2"/>
                    </a:solidFill>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9525" cap="flat" cmpd="sng">
                      <a:solidFill>
                        <a:srgbClr val="6CC499">
                          <a:alpha val="0"/>
                        </a:srgbClr>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extLst>
                  <a:ext uri="{0D108BD9-81ED-4DB2-BD59-A6C34878D82A}">
                    <a16:rowId xmlns:a16="http://schemas.microsoft.com/office/drawing/2014/main" val="10001"/>
                  </a:ext>
                </a:extLst>
              </a:tr>
              <a:tr h="251450">
                <a:tc>
                  <a:txBody>
                    <a:bodyPr/>
                    <a:lstStyle/>
                    <a:p>
                      <a:pPr marL="0" lvl="0" indent="0" algn="l" rtl="0">
                        <a:lnSpc>
                          <a:spcPct val="115000"/>
                        </a:lnSpc>
                        <a:spcBef>
                          <a:spcPts val="0"/>
                        </a:spcBef>
                        <a:spcAft>
                          <a:spcPts val="0"/>
                        </a:spcAft>
                        <a:buNone/>
                      </a:pPr>
                      <a:endParaRPr sz="1000">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9525" cap="flat" cmpd="sng">
                      <a:solidFill>
                        <a:srgbClr val="57BB8A">
                          <a:alpha val="0"/>
                        </a:srgbClr>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374151"/>
                          </a:solidFill>
                          <a:latin typeface="Lato"/>
                          <a:ea typeface="Lato"/>
                          <a:cs typeface="Lato"/>
                          <a:sym typeface="Lato"/>
                        </a:rPr>
                        <a:t>9</a:t>
                      </a:r>
                      <a:endParaRPr sz="1000">
                        <a:solidFill>
                          <a:srgbClr val="374151"/>
                        </a:solidFill>
                        <a:latin typeface="Lato"/>
                        <a:ea typeface="Lato"/>
                        <a:cs typeface="Lato"/>
                        <a:sym typeface="Lato"/>
                      </a:endParaRPr>
                    </a:p>
                  </a:txBody>
                  <a:tcPr marL="28575" marR="28575" marT="19050" marB="19050" anchor="ctr">
                    <a:lnL w="9525" cap="flat" cmpd="sng">
                      <a:solidFill>
                        <a:srgbClr val="57BB8A">
                          <a:alpha val="0"/>
                        </a:srgbClr>
                      </a:solidFill>
                      <a:prstDash val="solid"/>
                      <a:round/>
                      <a:headEnd type="none" w="sm" len="sm"/>
                      <a:tailEnd type="none" w="sm" len="sm"/>
                    </a:lnL>
                    <a:lnR w="9525" cap="flat" cmpd="sng">
                      <a:solidFill>
                        <a:srgbClr val="57BB8A">
                          <a:alpha val="0"/>
                        </a:srgbClr>
                      </a:solidFill>
                      <a:prstDash val="solid"/>
                      <a:round/>
                      <a:headEnd type="none" w="sm" len="sm"/>
                      <a:tailEnd type="none" w="sm" len="sm"/>
                    </a:lnR>
                    <a:lnT w="9525" cap="flat" cmpd="sng">
                      <a:solidFill>
                        <a:srgbClr val="57BB8A">
                          <a:alpha val="0"/>
                        </a:srgbClr>
                      </a:solidFill>
                      <a:prstDash val="solid"/>
                      <a:round/>
                      <a:headEnd type="none" w="sm" len="sm"/>
                      <a:tailEnd type="none" w="sm" len="sm"/>
                    </a:lnT>
                    <a:lnB w="9525" cap="flat" cmpd="sng">
                      <a:solidFill>
                        <a:srgbClr val="57BB8A">
                          <a:alpha val="0"/>
                        </a:srgbClr>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9525" cap="flat" cmpd="sng">
                      <a:solidFill>
                        <a:srgbClr val="57BB8A">
                          <a:alpha val="0"/>
                        </a:srgbClr>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extLst>
                  <a:ext uri="{0D108BD9-81ED-4DB2-BD59-A6C34878D82A}">
                    <a16:rowId xmlns:a16="http://schemas.microsoft.com/office/drawing/2014/main" val="10002"/>
                  </a:ext>
                </a:extLst>
              </a:tr>
              <a:tr h="227800">
                <a:tc>
                  <a:txBody>
                    <a:bodyPr/>
                    <a:lstStyle/>
                    <a:p>
                      <a:pPr marL="0" lvl="0" indent="0" algn="l" rtl="0">
                        <a:lnSpc>
                          <a:spcPct val="115000"/>
                        </a:lnSpc>
                        <a:spcBef>
                          <a:spcPts val="0"/>
                        </a:spcBef>
                        <a:spcAft>
                          <a:spcPts val="0"/>
                        </a:spcAft>
                        <a:buNone/>
                      </a:pPr>
                      <a:endParaRPr sz="1000">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374151"/>
                          </a:solidFill>
                          <a:latin typeface="Lato"/>
                          <a:ea typeface="Lato"/>
                          <a:cs typeface="Lato"/>
                          <a:sym typeface="Lato"/>
                        </a:rPr>
                        <a:t>7</a:t>
                      </a:r>
                      <a:endParaRPr sz="1000">
                        <a:solidFill>
                          <a:srgbClr val="374151"/>
                        </a:solidFill>
                        <a:latin typeface="Lato"/>
                        <a:ea typeface="Lato"/>
                        <a:cs typeface="Lato"/>
                        <a:sym typeface="Lato"/>
                      </a:endParaRPr>
                    </a:p>
                  </a:txBody>
                  <a:tcPr marL="28575" marR="28575" marT="19050" marB="1905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57BB8A">
                          <a:alpha val="0"/>
                        </a:srgbClr>
                      </a:solidFill>
                      <a:prstDash val="solid"/>
                      <a:round/>
                      <a:headEnd type="none" w="sm" len="sm"/>
                      <a:tailEnd type="none" w="sm" len="sm"/>
                    </a:lnT>
                    <a:lnB w="9525" cap="flat" cmpd="sng">
                      <a:solidFill>
                        <a:srgbClr val="81CCA8">
                          <a:alpha val="0"/>
                        </a:srgbClr>
                      </a:solidFill>
                      <a:prstDash val="solid"/>
                      <a:round/>
                      <a:headEnd type="none" w="sm" len="sm"/>
                      <a:tailEnd type="none" w="sm" len="sm"/>
                    </a:lnB>
                    <a:solidFill>
                      <a:srgbClr val="5AEDD2"/>
                    </a:solidFill>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9525" cap="flat" cmpd="sng">
                      <a:solidFill>
                        <a:srgbClr val="9E9E9E">
                          <a:alpha val="0"/>
                        </a:srgbClr>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extLst>
                  <a:ext uri="{0D108BD9-81ED-4DB2-BD59-A6C34878D82A}">
                    <a16:rowId xmlns:a16="http://schemas.microsoft.com/office/drawing/2014/main" val="10003"/>
                  </a:ext>
                </a:extLst>
              </a:tr>
              <a:tr h="267225">
                <a:tc>
                  <a:txBody>
                    <a:bodyPr/>
                    <a:lstStyle/>
                    <a:p>
                      <a:pPr marL="0" lvl="0" indent="0" algn="l" rtl="0">
                        <a:lnSpc>
                          <a:spcPct val="115000"/>
                        </a:lnSpc>
                        <a:spcBef>
                          <a:spcPts val="0"/>
                        </a:spcBef>
                        <a:spcAft>
                          <a:spcPts val="0"/>
                        </a:spcAft>
                        <a:buNone/>
                      </a:pPr>
                      <a:endParaRPr sz="1000">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374151"/>
                          </a:solidFill>
                          <a:latin typeface="Lato"/>
                          <a:ea typeface="Lato"/>
                          <a:cs typeface="Lato"/>
                          <a:sym typeface="Lato"/>
                        </a:rPr>
                        <a:t>2</a:t>
                      </a:r>
                      <a:endParaRPr sz="1000">
                        <a:solidFill>
                          <a:srgbClr val="374151"/>
                        </a:solidFill>
                        <a:latin typeface="Lato"/>
                        <a:ea typeface="Lato"/>
                        <a:cs typeface="Lato"/>
                        <a:sym typeface="Lato"/>
                      </a:endParaRPr>
                    </a:p>
                  </a:txBody>
                  <a:tcPr marL="28575" marR="28575" marT="19050" marB="1905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1CCA8">
                          <a:alpha val="0"/>
                        </a:srgbClr>
                      </a:solidFill>
                      <a:prstDash val="solid"/>
                      <a:round/>
                      <a:headEnd type="none" w="sm" len="sm"/>
                      <a:tailEnd type="none" w="sm" len="sm"/>
                    </a:lnT>
                    <a:lnB w="9525" cap="flat" cmpd="sng">
                      <a:solidFill>
                        <a:srgbClr val="D5EEE2">
                          <a:alpha val="0"/>
                        </a:srgbClr>
                      </a:solidFill>
                      <a:prstDash val="solid"/>
                      <a:round/>
                      <a:headEnd type="none" w="sm" len="sm"/>
                      <a:tailEnd type="none" w="sm" len="sm"/>
                    </a:lnB>
                    <a:solidFill>
                      <a:srgbClr val="DDFCF6"/>
                    </a:solidFill>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9525" cap="flat" cmpd="sng">
                      <a:solidFill>
                        <a:srgbClr val="9E9E9E">
                          <a:alpha val="0"/>
                        </a:srgbClr>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extLst>
                  <a:ext uri="{0D108BD9-81ED-4DB2-BD59-A6C34878D82A}">
                    <a16:rowId xmlns:a16="http://schemas.microsoft.com/office/drawing/2014/main" val="10004"/>
                  </a:ext>
                </a:extLst>
              </a:tr>
              <a:tr h="237675">
                <a:tc>
                  <a:txBody>
                    <a:bodyPr/>
                    <a:lstStyle/>
                    <a:p>
                      <a:pPr marL="0" lvl="0" indent="0" algn="l" rtl="0">
                        <a:lnSpc>
                          <a:spcPct val="115000"/>
                        </a:lnSpc>
                        <a:spcBef>
                          <a:spcPts val="0"/>
                        </a:spcBef>
                        <a:spcAft>
                          <a:spcPts val="0"/>
                        </a:spcAft>
                        <a:buNone/>
                      </a:pPr>
                      <a:endParaRPr sz="1000">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374151"/>
                          </a:solidFill>
                          <a:latin typeface="Lato"/>
                          <a:ea typeface="Lato"/>
                          <a:cs typeface="Lato"/>
                          <a:sym typeface="Lato"/>
                        </a:rPr>
                        <a:t>1</a:t>
                      </a:r>
                      <a:endParaRPr sz="1000">
                        <a:solidFill>
                          <a:srgbClr val="374151"/>
                        </a:solidFill>
                        <a:latin typeface="Lato"/>
                        <a:ea typeface="Lato"/>
                        <a:cs typeface="Lato"/>
                        <a:sym typeface="Lato"/>
                      </a:endParaRPr>
                    </a:p>
                  </a:txBody>
                  <a:tcPr marL="28575" marR="28575" marT="19050" marB="1905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5EEE2">
                          <a:alpha val="0"/>
                        </a:srgbClr>
                      </a:solidFill>
                      <a:prstDash val="solid"/>
                      <a:round/>
                      <a:headEnd type="none" w="sm" len="sm"/>
                      <a:tailEnd type="none" w="sm" len="sm"/>
                    </a:lnT>
                    <a:lnB w="9525" cap="flat" cmpd="sng">
                      <a:solidFill>
                        <a:srgbClr val="EAF7F1">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9525" cap="flat" cmpd="sng">
                      <a:solidFill>
                        <a:srgbClr val="9E9E9E">
                          <a:alpha val="0"/>
                        </a:srgbClr>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extLst>
                  <a:ext uri="{0D108BD9-81ED-4DB2-BD59-A6C34878D82A}">
                    <a16:rowId xmlns:a16="http://schemas.microsoft.com/office/drawing/2014/main" val="10005"/>
                  </a:ext>
                </a:extLst>
              </a:tr>
              <a:tr h="208075">
                <a:tc>
                  <a:txBody>
                    <a:bodyPr/>
                    <a:lstStyle/>
                    <a:p>
                      <a:pPr marL="0" lvl="0" indent="0" algn="l" rtl="0">
                        <a:lnSpc>
                          <a:spcPct val="115000"/>
                        </a:lnSpc>
                        <a:spcBef>
                          <a:spcPts val="0"/>
                        </a:spcBef>
                        <a:spcAft>
                          <a:spcPts val="0"/>
                        </a:spcAft>
                        <a:buNone/>
                      </a:pPr>
                      <a:endParaRPr sz="1000">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rgbClr val="374151"/>
                          </a:solidFill>
                          <a:latin typeface="Lato"/>
                          <a:ea typeface="Lato"/>
                          <a:cs typeface="Lato"/>
                          <a:sym typeface="Lato"/>
                        </a:rPr>
                        <a:t>3</a:t>
                      </a:r>
                      <a:endParaRPr sz="1000">
                        <a:solidFill>
                          <a:srgbClr val="374151"/>
                        </a:solidFill>
                        <a:latin typeface="Lato"/>
                        <a:ea typeface="Lato"/>
                        <a:cs typeface="Lato"/>
                        <a:sym typeface="Lato"/>
                      </a:endParaRPr>
                    </a:p>
                  </a:txBody>
                  <a:tcPr marL="28575" marR="28575" marT="19050" marB="1905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EAF7F1">
                          <a:alpha val="0"/>
                        </a:srgbClr>
                      </a:solidFill>
                      <a:prstDash val="solid"/>
                      <a:round/>
                      <a:headEnd type="none" w="sm" len="sm"/>
                      <a:tailEnd type="none" w="sm" len="sm"/>
                    </a:lnT>
                    <a:lnB w="9525" cap="flat" cmpd="sng">
                      <a:solidFill>
                        <a:srgbClr val="EAF7F1">
                          <a:alpha val="0"/>
                        </a:srgbClr>
                      </a:solidFill>
                      <a:prstDash val="solid"/>
                      <a:round/>
                      <a:headEnd type="none" w="sm" len="sm"/>
                      <a:tailEnd type="none" w="sm" len="sm"/>
                    </a:lnB>
                    <a:solidFill>
                      <a:srgbClr val="BAF7EC"/>
                    </a:solidFill>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9525" cap="flat" cmpd="sng">
                      <a:solidFill>
                        <a:srgbClr val="9E9E9E">
                          <a:alpha val="0"/>
                        </a:srgbClr>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extLst>
                  <a:ext uri="{0D108BD9-81ED-4DB2-BD59-A6C34878D82A}">
                    <a16:rowId xmlns:a16="http://schemas.microsoft.com/office/drawing/2014/main" val="10006"/>
                  </a:ext>
                </a:extLst>
              </a:tr>
              <a:tr h="208075">
                <a:tc>
                  <a:txBody>
                    <a:bodyPr/>
                    <a:lstStyle/>
                    <a:p>
                      <a:pPr marL="0" lvl="0" indent="0" algn="l" rtl="0">
                        <a:lnSpc>
                          <a:spcPct val="115000"/>
                        </a:lnSpc>
                        <a:spcBef>
                          <a:spcPts val="0"/>
                        </a:spcBef>
                        <a:spcAft>
                          <a:spcPts val="0"/>
                        </a:spcAft>
                        <a:buNone/>
                      </a:pPr>
                      <a:endParaRPr sz="1000">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Lato"/>
                          <a:ea typeface="Lato"/>
                          <a:cs typeface="Lato"/>
                          <a:sym typeface="Lato"/>
                        </a:rPr>
                        <a:t>Votes per Person</a:t>
                      </a:r>
                      <a:endParaRPr sz="1000">
                        <a:solidFill>
                          <a:srgbClr val="374151"/>
                        </a:solidFill>
                        <a:latin typeface="Lato"/>
                        <a:ea typeface="Lato"/>
                        <a:cs typeface="Lato"/>
                        <a:sym typeface="Lato"/>
                      </a:endParaRPr>
                    </a:p>
                  </a:txBody>
                  <a:tcPr marL="28575" marR="28575" marT="19050" marB="1905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EAF7F1">
                          <a:alpha val="0"/>
                        </a:srgbClr>
                      </a:solidFill>
                      <a:prstDash val="solid"/>
                      <a:round/>
                      <a:headEnd type="none" w="sm" len="sm"/>
                      <a:tailEnd type="none" w="sm" len="sm"/>
                    </a:lnT>
                    <a:lnB w="9525" cap="flat" cmpd="sng">
                      <a:solidFill>
                        <a:srgbClr val="EAF7F1">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9525" cap="flat" cmpd="sng">
                      <a:solidFill>
                        <a:srgbClr val="9E9E9E">
                          <a:alpha val="0"/>
                        </a:srgbClr>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374151"/>
                        </a:solidFill>
                        <a:latin typeface="Lato"/>
                        <a:ea typeface="Lato"/>
                        <a:cs typeface="Lato"/>
                        <a:sym typeface="Lato"/>
                      </a:endParaRPr>
                    </a:p>
                  </a:txBody>
                  <a:tcPr marL="28575" marR="28575" marT="19050" marB="19050" anchor="b">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46" name="Google Shape;346;p65"/>
          <p:cNvSpPr txBox="1"/>
          <p:nvPr/>
        </p:nvSpPr>
        <p:spPr>
          <a:xfrm>
            <a:off x="2674025" y="1383863"/>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latin typeface="Poppins SemiBold"/>
                <a:ea typeface="Poppins SemiBold"/>
                <a:cs typeface="Poppins SemiBold"/>
                <a:sym typeface="Poppins SemiBold"/>
              </a:rPr>
              <a:t>Step 2: Deliberate </a:t>
            </a:r>
            <a:endParaRPr>
              <a:solidFill>
                <a:schemeClr val="dk2"/>
              </a:solidFill>
              <a:latin typeface="Poppins SemiBold"/>
              <a:ea typeface="Poppins SemiBold"/>
              <a:cs typeface="Poppins SemiBold"/>
              <a:sym typeface="Poppins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6"/>
          <p:cNvSpPr/>
          <p:nvPr/>
        </p:nvSpPr>
        <p:spPr>
          <a:xfrm>
            <a:off x="7575" y="0"/>
            <a:ext cx="2239800" cy="5143500"/>
          </a:xfrm>
          <a:prstGeom prst="rect">
            <a:avLst/>
          </a:prstGeom>
          <a:solidFill>
            <a:srgbClr val="B30000"/>
          </a:solidFill>
          <a:ln w="9525" cap="flat" cmpd="sng">
            <a:solidFill>
              <a:srgbClr val="1038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6"/>
          <p:cNvSpPr txBox="1">
            <a:spLocks noGrp="1"/>
          </p:cNvSpPr>
          <p:nvPr>
            <p:ph type="title"/>
          </p:nvPr>
        </p:nvSpPr>
        <p:spPr>
          <a:xfrm>
            <a:off x="2639925" y="693513"/>
            <a:ext cx="5651700" cy="53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Decision Making Framework</a:t>
            </a:r>
            <a:endParaRPr/>
          </a:p>
          <a:p>
            <a:pPr marL="0" lvl="0" indent="0" algn="l" rtl="0">
              <a:spcBef>
                <a:spcPts val="0"/>
              </a:spcBef>
              <a:spcAft>
                <a:spcPts val="0"/>
              </a:spcAft>
              <a:buNone/>
            </a:pPr>
            <a:endParaRPr/>
          </a:p>
        </p:txBody>
      </p:sp>
      <p:graphicFrame>
        <p:nvGraphicFramePr>
          <p:cNvPr id="353" name="Google Shape;353;p66"/>
          <p:cNvGraphicFramePr/>
          <p:nvPr/>
        </p:nvGraphicFramePr>
        <p:xfrm>
          <a:off x="2742013" y="2029663"/>
          <a:ext cx="5651675" cy="1331875"/>
        </p:xfrm>
        <a:graphic>
          <a:graphicData uri="http://schemas.openxmlformats.org/drawingml/2006/table">
            <a:tbl>
              <a:tblPr>
                <a:noFill/>
                <a:tableStyleId>{2B99866E-18C3-4312-AD2C-E9C3A1EAF17B}</a:tableStyleId>
              </a:tblPr>
              <a:tblGrid>
                <a:gridCol w="1578825">
                  <a:extLst>
                    <a:ext uri="{9D8B030D-6E8A-4147-A177-3AD203B41FA5}">
                      <a16:colId xmlns:a16="http://schemas.microsoft.com/office/drawing/2014/main" val="20000"/>
                    </a:ext>
                  </a:extLst>
                </a:gridCol>
                <a:gridCol w="2970200">
                  <a:extLst>
                    <a:ext uri="{9D8B030D-6E8A-4147-A177-3AD203B41FA5}">
                      <a16:colId xmlns:a16="http://schemas.microsoft.com/office/drawing/2014/main" val="20001"/>
                    </a:ext>
                  </a:extLst>
                </a:gridCol>
                <a:gridCol w="551325">
                  <a:extLst>
                    <a:ext uri="{9D8B030D-6E8A-4147-A177-3AD203B41FA5}">
                      <a16:colId xmlns:a16="http://schemas.microsoft.com/office/drawing/2014/main" val="20002"/>
                    </a:ext>
                  </a:extLst>
                </a:gridCol>
                <a:gridCol w="551325">
                  <a:extLst>
                    <a:ext uri="{9D8B030D-6E8A-4147-A177-3AD203B41FA5}">
                      <a16:colId xmlns:a16="http://schemas.microsoft.com/office/drawing/2014/main" val="20003"/>
                    </a:ext>
                  </a:extLst>
                </a:gridCol>
              </a:tblGrid>
              <a:tr h="328775">
                <a:tc>
                  <a:txBody>
                    <a:bodyPr/>
                    <a:lstStyle/>
                    <a:p>
                      <a:pPr marL="0" lvl="0" indent="0" algn="l" rtl="0">
                        <a:spcBef>
                          <a:spcPts val="0"/>
                        </a:spcBef>
                        <a:spcAft>
                          <a:spcPts val="0"/>
                        </a:spcAft>
                        <a:buNone/>
                      </a:pPr>
                      <a:r>
                        <a:rPr lang="en" sz="1000">
                          <a:solidFill>
                            <a:srgbClr val="3C4856"/>
                          </a:solidFill>
                          <a:latin typeface="Poppins SemiBold"/>
                          <a:ea typeface="Poppins SemiBold"/>
                          <a:cs typeface="Poppins SemiBold"/>
                          <a:sym typeface="Poppins SemiBold"/>
                        </a:rPr>
                        <a:t>Decision made by</a:t>
                      </a:r>
                      <a:endParaRPr sz="1000">
                        <a:solidFill>
                          <a:srgbClr val="3C4856"/>
                        </a:solidFill>
                        <a:latin typeface="Poppins SemiBold"/>
                        <a:ea typeface="Poppins SemiBold"/>
                        <a:cs typeface="Poppins SemiBold"/>
                        <a:sym typeface="Poppins SemiBold"/>
                      </a:endParaRPr>
                    </a:p>
                  </a:txBody>
                  <a:tcPr marL="91425" marR="91425" marT="91425" marB="91425" anchor="ctr">
                    <a:lnL w="9525" cap="flat" cmpd="sng">
                      <a:solidFill>
                        <a:srgbClr val="E5E5EB">
                          <a:alpha val="0"/>
                        </a:srgbClr>
                      </a:solidFill>
                      <a:prstDash val="solid"/>
                      <a:round/>
                      <a:headEnd type="none" w="sm" len="sm"/>
                      <a:tailEnd type="none" w="sm" len="sm"/>
                    </a:lnL>
                    <a:lnR w="9525" cap="flat" cmpd="sng">
                      <a:solidFill>
                        <a:srgbClr val="E5E5EB">
                          <a:alpha val="0"/>
                        </a:srgbClr>
                      </a:solidFill>
                      <a:prstDash val="solid"/>
                      <a:round/>
                      <a:headEnd type="none" w="sm" len="sm"/>
                      <a:tailEnd type="none" w="sm" len="sm"/>
                    </a:lnR>
                    <a:lnT w="9525" cap="flat" cmpd="sng">
                      <a:solidFill>
                        <a:srgbClr val="E5E5EB">
                          <a:alpha val="0"/>
                        </a:srgbClr>
                      </a:solidFill>
                      <a:prstDash val="solid"/>
                      <a:round/>
                      <a:headEnd type="none" w="sm" len="sm"/>
                      <a:tailEnd type="none" w="sm" len="sm"/>
                    </a:lnT>
                    <a:lnB w="5300" cap="flat" cmpd="sng">
                      <a:solidFill>
                        <a:srgbClr val="E5E5EB"/>
                      </a:solidFill>
                      <a:prstDash val="solid"/>
                      <a:round/>
                      <a:headEnd type="none" w="sm" len="sm"/>
                      <a:tailEnd type="none" w="sm" len="sm"/>
                    </a:lnB>
                    <a:solidFill>
                      <a:srgbClr val="F5F5F5"/>
                    </a:solidFill>
                  </a:tcPr>
                </a:tc>
                <a:tc>
                  <a:txBody>
                    <a:bodyPr/>
                    <a:lstStyle/>
                    <a:p>
                      <a:pPr marL="0" lvl="0" indent="0" algn="l" rtl="0">
                        <a:spcBef>
                          <a:spcPts val="0"/>
                        </a:spcBef>
                        <a:spcAft>
                          <a:spcPts val="0"/>
                        </a:spcAft>
                        <a:buNone/>
                      </a:pPr>
                      <a:r>
                        <a:rPr lang="en" sz="1000">
                          <a:solidFill>
                            <a:srgbClr val="3C4856"/>
                          </a:solidFill>
                          <a:latin typeface="Poppins SemiBold"/>
                          <a:ea typeface="Poppins SemiBold"/>
                          <a:cs typeface="Poppins SemiBold"/>
                          <a:sym typeface="Poppins SemiBold"/>
                        </a:rPr>
                        <a:t>Member Name</a:t>
                      </a:r>
                      <a:endParaRPr sz="1000">
                        <a:solidFill>
                          <a:srgbClr val="3C4856"/>
                        </a:solidFill>
                        <a:latin typeface="Poppins SemiBold"/>
                        <a:ea typeface="Poppins SemiBold"/>
                        <a:cs typeface="Poppins SemiBold"/>
                        <a:sym typeface="Poppins SemiBold"/>
                      </a:endParaRPr>
                    </a:p>
                  </a:txBody>
                  <a:tcPr marL="91425" marR="91425" marT="91425" marB="91425" anchor="ctr">
                    <a:lnL w="9525" cap="flat" cmpd="sng">
                      <a:solidFill>
                        <a:srgbClr val="E5E5EB">
                          <a:alpha val="0"/>
                        </a:srgbClr>
                      </a:solidFill>
                      <a:prstDash val="solid"/>
                      <a:round/>
                      <a:headEnd type="none" w="sm" len="sm"/>
                      <a:tailEnd type="none" w="sm" len="sm"/>
                    </a:lnL>
                    <a:lnR w="9525" cap="flat" cmpd="sng">
                      <a:solidFill>
                        <a:srgbClr val="E5E5EB">
                          <a:alpha val="0"/>
                        </a:srgbClr>
                      </a:solidFill>
                      <a:prstDash val="solid"/>
                      <a:round/>
                      <a:headEnd type="none" w="sm" len="sm"/>
                      <a:tailEnd type="none" w="sm" len="sm"/>
                    </a:lnR>
                    <a:lnT w="9525" cap="flat" cmpd="sng">
                      <a:solidFill>
                        <a:srgbClr val="E5E5EB">
                          <a:alpha val="0"/>
                        </a:srgbClr>
                      </a:solidFill>
                      <a:prstDash val="solid"/>
                      <a:round/>
                      <a:headEnd type="none" w="sm" len="sm"/>
                      <a:tailEnd type="none" w="sm" len="sm"/>
                    </a:lnT>
                    <a:lnB w="5300" cap="flat" cmpd="sng">
                      <a:solidFill>
                        <a:srgbClr val="E5E5EB"/>
                      </a:solidFill>
                      <a:prstDash val="solid"/>
                      <a:round/>
                      <a:headEnd type="none" w="sm" len="sm"/>
                      <a:tailEnd type="none" w="sm" len="sm"/>
                    </a:lnB>
                    <a:solidFill>
                      <a:srgbClr val="F5F5F5"/>
                    </a:solidFill>
                  </a:tcPr>
                </a:tc>
                <a:tc>
                  <a:txBody>
                    <a:bodyPr/>
                    <a:lstStyle/>
                    <a:p>
                      <a:pPr marL="0" lvl="0" indent="0" algn="l" rtl="0">
                        <a:spcBef>
                          <a:spcPts val="0"/>
                        </a:spcBef>
                        <a:spcAft>
                          <a:spcPts val="0"/>
                        </a:spcAft>
                        <a:buNone/>
                      </a:pPr>
                      <a:endParaRPr sz="1000">
                        <a:solidFill>
                          <a:srgbClr val="3C4856"/>
                        </a:solidFill>
                        <a:latin typeface="Poppins SemiBold"/>
                        <a:ea typeface="Poppins SemiBold"/>
                        <a:cs typeface="Poppins SemiBold"/>
                        <a:sym typeface="Poppins SemiBold"/>
                      </a:endParaRPr>
                    </a:p>
                  </a:txBody>
                  <a:tcPr marL="91425" marR="91425" marT="91425" marB="91425" anchor="ctr">
                    <a:lnL w="9525" cap="flat" cmpd="sng">
                      <a:solidFill>
                        <a:srgbClr val="E5E5EB">
                          <a:alpha val="0"/>
                        </a:srgbClr>
                      </a:solidFill>
                      <a:prstDash val="solid"/>
                      <a:round/>
                      <a:headEnd type="none" w="sm" len="sm"/>
                      <a:tailEnd type="none" w="sm" len="sm"/>
                    </a:lnL>
                    <a:lnR w="9525" cap="flat" cmpd="sng">
                      <a:solidFill>
                        <a:srgbClr val="E5E5EB">
                          <a:alpha val="0"/>
                        </a:srgbClr>
                      </a:solidFill>
                      <a:prstDash val="solid"/>
                      <a:round/>
                      <a:headEnd type="none" w="sm" len="sm"/>
                      <a:tailEnd type="none" w="sm" len="sm"/>
                    </a:lnR>
                    <a:lnT w="9525" cap="flat" cmpd="sng">
                      <a:solidFill>
                        <a:srgbClr val="E5E5EB">
                          <a:alpha val="0"/>
                        </a:srgbClr>
                      </a:solidFill>
                      <a:prstDash val="solid"/>
                      <a:round/>
                      <a:headEnd type="none" w="sm" len="sm"/>
                      <a:tailEnd type="none" w="sm" len="sm"/>
                    </a:lnT>
                    <a:lnB w="5300" cap="flat" cmpd="sng">
                      <a:solidFill>
                        <a:srgbClr val="E5E5EB"/>
                      </a:solidFill>
                      <a:prstDash val="solid"/>
                      <a:round/>
                      <a:headEnd type="none" w="sm" len="sm"/>
                      <a:tailEnd type="none" w="sm" len="sm"/>
                    </a:lnB>
                    <a:solidFill>
                      <a:srgbClr val="F5F5F5"/>
                    </a:solidFill>
                  </a:tcPr>
                </a:tc>
                <a:tc>
                  <a:txBody>
                    <a:bodyPr/>
                    <a:lstStyle/>
                    <a:p>
                      <a:pPr marL="0" lvl="0" indent="0" algn="l" rtl="0">
                        <a:spcBef>
                          <a:spcPts val="0"/>
                        </a:spcBef>
                        <a:spcAft>
                          <a:spcPts val="0"/>
                        </a:spcAft>
                        <a:buNone/>
                      </a:pPr>
                      <a:endParaRPr sz="1000">
                        <a:solidFill>
                          <a:srgbClr val="3C4856"/>
                        </a:solidFill>
                        <a:latin typeface="Poppins SemiBold"/>
                        <a:ea typeface="Poppins SemiBold"/>
                        <a:cs typeface="Poppins SemiBold"/>
                        <a:sym typeface="Poppins SemiBold"/>
                      </a:endParaRPr>
                    </a:p>
                  </a:txBody>
                  <a:tcPr marL="91425" marR="91425" marT="91425" marB="91425" anchor="ctr">
                    <a:lnL w="9525" cap="flat" cmpd="sng">
                      <a:solidFill>
                        <a:srgbClr val="E5E5EB">
                          <a:alpha val="0"/>
                        </a:srgbClr>
                      </a:solidFill>
                      <a:prstDash val="solid"/>
                      <a:round/>
                      <a:headEnd type="none" w="sm" len="sm"/>
                      <a:tailEnd type="none" w="sm" len="sm"/>
                    </a:lnL>
                    <a:lnR w="9525" cap="flat" cmpd="sng">
                      <a:solidFill>
                        <a:srgbClr val="E5E5EB">
                          <a:alpha val="0"/>
                        </a:srgbClr>
                      </a:solidFill>
                      <a:prstDash val="solid"/>
                      <a:round/>
                      <a:headEnd type="none" w="sm" len="sm"/>
                      <a:tailEnd type="none" w="sm" len="sm"/>
                    </a:lnR>
                    <a:lnT w="9525" cap="flat" cmpd="sng">
                      <a:solidFill>
                        <a:srgbClr val="E5E5EB">
                          <a:alpha val="0"/>
                        </a:srgbClr>
                      </a:solidFill>
                      <a:prstDash val="solid"/>
                      <a:round/>
                      <a:headEnd type="none" w="sm" len="sm"/>
                      <a:tailEnd type="none" w="sm" len="sm"/>
                    </a:lnT>
                    <a:lnB w="5300" cap="flat" cmpd="sng">
                      <a:solidFill>
                        <a:srgbClr val="E5E5EB"/>
                      </a:solidFill>
                      <a:prstDash val="solid"/>
                      <a:round/>
                      <a:headEnd type="none" w="sm" len="sm"/>
                      <a:tailEnd type="none" w="sm" len="sm"/>
                    </a:lnB>
                    <a:solidFill>
                      <a:srgbClr val="F5F5F5"/>
                    </a:solidFill>
                  </a:tcPr>
                </a:tc>
                <a:extLst>
                  <a:ext uri="{0D108BD9-81ED-4DB2-BD59-A6C34878D82A}">
                    <a16:rowId xmlns:a16="http://schemas.microsoft.com/office/drawing/2014/main" val="10000"/>
                  </a:ext>
                </a:extLst>
              </a:tr>
              <a:tr h="271650">
                <a:tc>
                  <a:txBody>
                    <a:bodyPr/>
                    <a:lstStyle/>
                    <a:p>
                      <a:pPr marL="0" lvl="0" indent="0" algn="l" rtl="0">
                        <a:lnSpc>
                          <a:spcPct val="115000"/>
                        </a:lnSpc>
                        <a:spcBef>
                          <a:spcPts val="0"/>
                        </a:spcBef>
                        <a:spcAft>
                          <a:spcPts val="0"/>
                        </a:spcAft>
                        <a:buNone/>
                      </a:pPr>
                      <a:r>
                        <a:rPr lang="en" sz="900" b="1">
                          <a:solidFill>
                            <a:srgbClr val="374151"/>
                          </a:solidFill>
                          <a:latin typeface="Lato"/>
                          <a:ea typeface="Lato"/>
                          <a:cs typeface="Lato"/>
                          <a:sym typeface="Lato"/>
                        </a:rPr>
                        <a:t>Decision</a:t>
                      </a:r>
                      <a:endParaRPr sz="900" b="1">
                        <a:solidFill>
                          <a:srgbClr val="374151"/>
                        </a:solidFill>
                        <a:latin typeface="Lato"/>
                        <a:ea typeface="Lato"/>
                        <a:cs typeface="Lato"/>
                        <a:sym typeface="Lato"/>
                      </a:endParaRPr>
                    </a:p>
                  </a:txBody>
                  <a:tcPr marL="118850" marR="28575" marT="19050" marB="19050" anchor="ctr">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gridSpan="3">
                  <a:txBody>
                    <a:bodyPr/>
                    <a:lstStyle/>
                    <a:p>
                      <a:pPr marL="0" lvl="0" indent="0" algn="l" rtl="0">
                        <a:spcBef>
                          <a:spcPts val="0"/>
                        </a:spcBef>
                        <a:spcAft>
                          <a:spcPts val="0"/>
                        </a:spcAft>
                        <a:buNone/>
                      </a:pPr>
                      <a:r>
                        <a:rPr lang="en" sz="900">
                          <a:solidFill>
                            <a:srgbClr val="374151"/>
                          </a:solidFill>
                          <a:latin typeface="Lato"/>
                          <a:ea typeface="Lato"/>
                          <a:cs typeface="Lato"/>
                          <a:sym typeface="Lato"/>
                        </a:rPr>
                        <a:t>Option 1, Option 2, and Option 3 in that order</a:t>
                      </a:r>
                      <a:endParaRPr sz="900">
                        <a:solidFill>
                          <a:srgbClr val="374151"/>
                        </a:solidFill>
                        <a:latin typeface="Lato"/>
                        <a:ea typeface="Lato"/>
                        <a:cs typeface="Lato"/>
                        <a:sym typeface="Lato"/>
                      </a:endParaRPr>
                    </a:p>
                  </a:txBody>
                  <a:tcPr marL="118850" marR="28575" marT="19050" marB="19050" anchor="ctr">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14100">
                <a:tc>
                  <a:txBody>
                    <a:bodyPr/>
                    <a:lstStyle/>
                    <a:p>
                      <a:pPr marL="0" lvl="0" indent="0" algn="l" rtl="0">
                        <a:lnSpc>
                          <a:spcPct val="115000"/>
                        </a:lnSpc>
                        <a:spcBef>
                          <a:spcPts val="0"/>
                        </a:spcBef>
                        <a:spcAft>
                          <a:spcPts val="0"/>
                        </a:spcAft>
                        <a:buNone/>
                      </a:pPr>
                      <a:r>
                        <a:rPr lang="en" sz="900" b="1">
                          <a:solidFill>
                            <a:srgbClr val="374151"/>
                          </a:solidFill>
                          <a:latin typeface="Lato"/>
                          <a:ea typeface="Lato"/>
                          <a:cs typeface="Lato"/>
                          <a:sym typeface="Lato"/>
                        </a:rPr>
                        <a:t>Communicated on</a:t>
                      </a:r>
                      <a:endParaRPr sz="900" b="1">
                        <a:solidFill>
                          <a:srgbClr val="374151"/>
                        </a:solidFill>
                        <a:latin typeface="Lato"/>
                        <a:ea typeface="Lato"/>
                        <a:cs typeface="Lato"/>
                        <a:sym typeface="Lato"/>
                      </a:endParaRPr>
                    </a:p>
                  </a:txBody>
                  <a:tcPr marL="118850" marR="28575" marT="19050" marB="19050" anchor="ctr">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gridSpan="3">
                  <a:txBody>
                    <a:bodyPr/>
                    <a:lstStyle/>
                    <a:p>
                      <a:pPr marL="0" lvl="0" indent="0" algn="l" rtl="0">
                        <a:spcBef>
                          <a:spcPts val="0"/>
                        </a:spcBef>
                        <a:spcAft>
                          <a:spcPts val="0"/>
                        </a:spcAft>
                        <a:buNone/>
                      </a:pPr>
                      <a:r>
                        <a:rPr lang="en" sz="900">
                          <a:solidFill>
                            <a:srgbClr val="374151"/>
                          </a:solidFill>
                          <a:latin typeface="Lato"/>
                          <a:ea typeface="Lato"/>
                          <a:cs typeface="Lato"/>
                          <a:sym typeface="Lato"/>
                        </a:rPr>
                        <a:t>1/1/2020</a:t>
                      </a:r>
                      <a:endParaRPr sz="900">
                        <a:solidFill>
                          <a:srgbClr val="374151"/>
                        </a:solidFill>
                        <a:latin typeface="Lato"/>
                        <a:ea typeface="Lato"/>
                        <a:cs typeface="Lato"/>
                        <a:sym typeface="Lato"/>
                      </a:endParaRPr>
                    </a:p>
                  </a:txBody>
                  <a:tcPr marL="118850" marR="28575" marT="19050" marB="19050" anchor="ctr">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55500">
                <a:tc>
                  <a:txBody>
                    <a:bodyPr/>
                    <a:lstStyle/>
                    <a:p>
                      <a:pPr marL="0" lvl="0" indent="0" algn="l" rtl="0">
                        <a:lnSpc>
                          <a:spcPct val="115000"/>
                        </a:lnSpc>
                        <a:spcBef>
                          <a:spcPts val="0"/>
                        </a:spcBef>
                        <a:spcAft>
                          <a:spcPts val="0"/>
                        </a:spcAft>
                        <a:buNone/>
                      </a:pPr>
                      <a:r>
                        <a:rPr lang="en" sz="900" b="1">
                          <a:solidFill>
                            <a:srgbClr val="374151"/>
                          </a:solidFill>
                          <a:latin typeface="Lato"/>
                          <a:ea typeface="Lato"/>
                          <a:cs typeface="Lato"/>
                          <a:sym typeface="Lato"/>
                        </a:rPr>
                        <a:t>Communicated to</a:t>
                      </a:r>
                      <a:endParaRPr sz="900" b="1">
                        <a:solidFill>
                          <a:srgbClr val="374151"/>
                        </a:solidFill>
                        <a:latin typeface="Lato"/>
                        <a:ea typeface="Lato"/>
                        <a:cs typeface="Lato"/>
                        <a:sym typeface="Lato"/>
                      </a:endParaRPr>
                    </a:p>
                  </a:txBody>
                  <a:tcPr marL="118850" marR="28575" marT="19050" marB="19050" anchor="ctr">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gridSpan="3">
                  <a:txBody>
                    <a:bodyPr/>
                    <a:lstStyle/>
                    <a:p>
                      <a:pPr marL="0" lvl="0" indent="0" algn="l" rtl="0">
                        <a:spcBef>
                          <a:spcPts val="0"/>
                        </a:spcBef>
                        <a:spcAft>
                          <a:spcPts val="0"/>
                        </a:spcAft>
                        <a:buNone/>
                      </a:pPr>
                      <a:r>
                        <a:rPr lang="en" sz="900">
                          <a:solidFill>
                            <a:srgbClr val="374151"/>
                          </a:solidFill>
                          <a:latin typeface="Lato"/>
                          <a:ea typeface="Lato"/>
                          <a:cs typeface="Lato"/>
                          <a:sym typeface="Lato"/>
                        </a:rPr>
                        <a:t>employees email and on slack</a:t>
                      </a:r>
                      <a:endParaRPr sz="900">
                        <a:solidFill>
                          <a:srgbClr val="374151"/>
                        </a:solidFill>
                        <a:latin typeface="Lato"/>
                        <a:ea typeface="Lato"/>
                        <a:cs typeface="Lato"/>
                        <a:sym typeface="Lato"/>
                      </a:endParaRPr>
                    </a:p>
                  </a:txBody>
                  <a:tcPr marL="118850" marR="28575" marT="19050" marB="19050" anchor="ctr">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55375">
                <a:tc>
                  <a:txBody>
                    <a:bodyPr/>
                    <a:lstStyle/>
                    <a:p>
                      <a:pPr marL="0" lvl="0" indent="0" algn="l" rtl="0">
                        <a:lnSpc>
                          <a:spcPct val="115000"/>
                        </a:lnSpc>
                        <a:spcBef>
                          <a:spcPts val="0"/>
                        </a:spcBef>
                        <a:spcAft>
                          <a:spcPts val="0"/>
                        </a:spcAft>
                        <a:buNone/>
                      </a:pPr>
                      <a:r>
                        <a:rPr lang="en" sz="900" b="1">
                          <a:solidFill>
                            <a:srgbClr val="374151"/>
                          </a:solidFill>
                          <a:latin typeface="Lato"/>
                          <a:ea typeface="Lato"/>
                          <a:cs typeface="Lato"/>
                          <a:sym typeface="Lato"/>
                        </a:rPr>
                        <a:t>Brief rationale</a:t>
                      </a:r>
                      <a:endParaRPr sz="900" b="1">
                        <a:solidFill>
                          <a:srgbClr val="374151"/>
                        </a:solidFill>
                        <a:latin typeface="Lato"/>
                        <a:ea typeface="Lato"/>
                        <a:cs typeface="Lato"/>
                        <a:sym typeface="Lato"/>
                      </a:endParaRPr>
                    </a:p>
                  </a:txBody>
                  <a:tcPr marL="118850" marR="28575" marT="19050" marB="19050" anchor="ctr">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gridSpan="3">
                  <a:txBody>
                    <a:bodyPr/>
                    <a:lstStyle/>
                    <a:p>
                      <a:pPr marL="0" lvl="0" indent="0" algn="l" rtl="0">
                        <a:spcBef>
                          <a:spcPts val="0"/>
                        </a:spcBef>
                        <a:spcAft>
                          <a:spcPts val="0"/>
                        </a:spcAft>
                        <a:buNone/>
                      </a:pPr>
                      <a:r>
                        <a:rPr lang="en" sz="900">
                          <a:solidFill>
                            <a:srgbClr val="374151"/>
                          </a:solidFill>
                          <a:latin typeface="Lato"/>
                          <a:ea typeface="Lato"/>
                          <a:cs typeface="Lato"/>
                          <a:sym typeface="Lato"/>
                        </a:rPr>
                        <a:t>Explain rationale </a:t>
                      </a:r>
                      <a:endParaRPr sz="900">
                        <a:solidFill>
                          <a:srgbClr val="374151"/>
                        </a:solidFill>
                        <a:latin typeface="Lato"/>
                        <a:ea typeface="Lato"/>
                        <a:cs typeface="Lato"/>
                        <a:sym typeface="Lato"/>
                      </a:endParaRPr>
                    </a:p>
                  </a:txBody>
                  <a:tcPr marL="118850" marR="28575" marT="19050" marB="19050" anchor="ctr">
                    <a:lnL w="5300" cap="flat" cmpd="sng">
                      <a:solidFill>
                        <a:srgbClr val="E5E5EB"/>
                      </a:solidFill>
                      <a:prstDash val="solid"/>
                      <a:round/>
                      <a:headEnd type="none" w="sm" len="sm"/>
                      <a:tailEnd type="none" w="sm" len="sm"/>
                    </a:lnL>
                    <a:lnR w="5300" cap="flat" cmpd="sng">
                      <a:solidFill>
                        <a:srgbClr val="E5E5EB"/>
                      </a:solidFill>
                      <a:prstDash val="solid"/>
                      <a:round/>
                      <a:headEnd type="none" w="sm" len="sm"/>
                      <a:tailEnd type="none" w="sm" len="sm"/>
                    </a:lnR>
                    <a:lnT w="5300" cap="flat" cmpd="sng">
                      <a:solidFill>
                        <a:srgbClr val="E5E5EB"/>
                      </a:solidFill>
                      <a:prstDash val="solid"/>
                      <a:round/>
                      <a:headEnd type="none" w="sm" len="sm"/>
                      <a:tailEnd type="none" w="sm" len="sm"/>
                    </a:lnT>
                    <a:lnB w="5300" cap="flat" cmpd="sng">
                      <a:solidFill>
                        <a:srgbClr val="E5E5EB"/>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354" name="Google Shape;354;p66"/>
          <p:cNvSpPr txBox="1"/>
          <p:nvPr/>
        </p:nvSpPr>
        <p:spPr>
          <a:xfrm>
            <a:off x="2674025" y="1383863"/>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latin typeface="Poppins SemiBold"/>
                <a:ea typeface="Poppins SemiBold"/>
                <a:cs typeface="Poppins SemiBold"/>
                <a:sym typeface="Poppins SemiBold"/>
              </a:rPr>
              <a:t>Step 3: Decide </a:t>
            </a:r>
            <a:endParaRPr>
              <a:solidFill>
                <a:schemeClr val="dk2"/>
              </a:solidFill>
              <a:latin typeface="Poppins SemiBold"/>
              <a:ea typeface="Poppins SemiBold"/>
              <a:cs typeface="Poppins SemiBold"/>
              <a:sym typeface="Poppins SemiBold"/>
            </a:endParaRPr>
          </a:p>
        </p:txBody>
      </p:sp>
      <p:graphicFrame>
        <p:nvGraphicFramePr>
          <p:cNvPr id="355" name="Google Shape;355;p66"/>
          <p:cNvGraphicFramePr/>
          <p:nvPr>
            <p:extLst>
              <p:ext uri="{D42A27DB-BD31-4B8C-83A1-F6EECF244321}">
                <p14:modId xmlns:p14="http://schemas.microsoft.com/office/powerpoint/2010/main" val="3376234124"/>
              </p:ext>
            </p:extLst>
          </p:nvPr>
        </p:nvGraphicFramePr>
        <p:xfrm>
          <a:off x="183875" y="635326"/>
          <a:ext cx="1887200" cy="2072580"/>
        </p:xfrm>
        <a:graphic>
          <a:graphicData uri="http://schemas.openxmlformats.org/drawingml/2006/table">
            <a:tbl>
              <a:tblPr>
                <a:noFill/>
                <a:tableStyleId>{2B99866E-18C3-4312-AD2C-E9C3A1EAF17B}</a:tableStyleId>
              </a:tblPr>
              <a:tblGrid>
                <a:gridCol w="565750">
                  <a:extLst>
                    <a:ext uri="{9D8B030D-6E8A-4147-A177-3AD203B41FA5}">
                      <a16:colId xmlns:a16="http://schemas.microsoft.com/office/drawing/2014/main" val="20000"/>
                    </a:ext>
                  </a:extLst>
                </a:gridCol>
                <a:gridCol w="581625">
                  <a:extLst>
                    <a:ext uri="{9D8B030D-6E8A-4147-A177-3AD203B41FA5}">
                      <a16:colId xmlns:a16="http://schemas.microsoft.com/office/drawing/2014/main" val="20001"/>
                    </a:ext>
                  </a:extLst>
                </a:gridCol>
                <a:gridCol w="739825">
                  <a:extLst>
                    <a:ext uri="{9D8B030D-6E8A-4147-A177-3AD203B41FA5}">
                      <a16:colId xmlns:a16="http://schemas.microsoft.com/office/drawing/2014/main" val="20002"/>
                    </a:ext>
                  </a:extLst>
                </a:gridCol>
              </a:tblGrid>
              <a:tr h="410750">
                <a:tc gridSpan="3">
                  <a:txBody>
                    <a:bodyPr/>
                    <a:lstStyle/>
                    <a:p>
                      <a:pPr marL="0" lvl="0" indent="0" algn="l" rtl="0">
                        <a:spcBef>
                          <a:spcPts val="0"/>
                        </a:spcBef>
                        <a:spcAft>
                          <a:spcPts val="0"/>
                        </a:spcAft>
                        <a:buNone/>
                      </a:pPr>
                      <a:r>
                        <a:rPr lang="en" sz="1100" dirty="0">
                          <a:solidFill>
                            <a:srgbClr val="FCFCFC"/>
                          </a:solidFill>
                          <a:latin typeface="Poppins SemiBold"/>
                          <a:ea typeface="Poppins SemiBold"/>
                          <a:cs typeface="Poppins SemiBold"/>
                          <a:sym typeface="Poppins SemiBold"/>
                        </a:rPr>
                        <a:t>What is a decision making framework?</a:t>
                      </a:r>
                      <a:endParaRPr sz="1100" dirty="0">
                        <a:solidFill>
                          <a:srgbClr val="FCFCFC"/>
                        </a:solidFill>
                        <a:latin typeface="Poppins SemiBold"/>
                        <a:ea typeface="Poppins SemiBold"/>
                        <a:cs typeface="Poppins SemiBold"/>
                        <a:sym typeface="Poppins SemiBold"/>
                      </a:endParaRPr>
                    </a:p>
                  </a:txBody>
                  <a:tcPr marL="182875" marR="182875" marT="91425" marB="91425" anchor="ctr">
                    <a:lnL w="9525" cap="flat" cmpd="sng">
                      <a:solidFill>
                        <a:srgbClr val="E5E5EB">
                          <a:alpha val="0"/>
                        </a:srgbClr>
                      </a:solidFill>
                      <a:prstDash val="solid"/>
                      <a:round/>
                      <a:headEnd type="none" w="sm" len="sm"/>
                      <a:tailEnd type="none" w="sm" len="sm"/>
                    </a:lnL>
                    <a:lnR w="9525" cap="flat" cmpd="sng">
                      <a:solidFill>
                        <a:srgbClr val="E5E5EB">
                          <a:alpha val="0"/>
                        </a:srgbClr>
                      </a:solidFill>
                      <a:prstDash val="solid"/>
                      <a:round/>
                      <a:headEnd type="none" w="sm" len="sm"/>
                      <a:tailEnd type="none" w="sm" len="sm"/>
                    </a:lnR>
                    <a:lnT w="9525" cap="flat" cmpd="sng">
                      <a:solidFill>
                        <a:srgbClr val="E5E5EB">
                          <a:alpha val="0"/>
                        </a:srgbClr>
                      </a:solidFill>
                      <a:prstDash val="solid"/>
                      <a:round/>
                      <a:headEnd type="none" w="sm" len="sm"/>
                      <a:tailEnd type="none" w="sm" len="sm"/>
                    </a:lnT>
                    <a:lnB w="9525" cap="flat" cmpd="sng">
                      <a:solidFill>
                        <a:srgbClr val="E5E5EB">
                          <a:alpha val="0"/>
                        </a:srgbClr>
                      </a:solidFill>
                      <a:prstDash val="solid"/>
                      <a:round/>
                      <a:headEnd type="none" w="sm" len="sm"/>
                      <a:tailEnd type="none" w="sm" len="sm"/>
                    </a:lnB>
                    <a:solidFill>
                      <a:srgbClr val="B3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1550">
                <a:tc rowSpan="3" gridSpan="3">
                  <a:txBody>
                    <a:bodyPr/>
                    <a:lstStyle/>
                    <a:p>
                      <a:pPr marL="0" lvl="0" indent="0" algn="l" rtl="0">
                        <a:spcBef>
                          <a:spcPts val="0"/>
                        </a:spcBef>
                        <a:spcAft>
                          <a:spcPts val="0"/>
                        </a:spcAft>
                        <a:buNone/>
                      </a:pPr>
                      <a:r>
                        <a:rPr lang="en" sz="900" dirty="0">
                          <a:solidFill>
                            <a:srgbClr val="FFFFFF"/>
                          </a:solidFill>
                          <a:latin typeface="Lato"/>
                          <a:ea typeface="Lato"/>
                          <a:cs typeface="Lato"/>
                          <a:sym typeface="Lato"/>
                        </a:rPr>
                        <a:t>A decision-making model is a framework or procedure that product teams can use to guide or emulate their decision-making when faced with a variety of possibilities. </a:t>
                      </a:r>
                      <a:endParaRPr sz="900" dirty="0">
                        <a:solidFill>
                          <a:srgbClr val="FFFFFF"/>
                        </a:solidFill>
                        <a:latin typeface="Lato"/>
                        <a:ea typeface="Lato"/>
                        <a:cs typeface="Lato"/>
                        <a:sym typeface="Lato"/>
                      </a:endParaRPr>
                    </a:p>
                    <a:p>
                      <a:pPr marL="0" lvl="0" indent="0" algn="l" rtl="0">
                        <a:spcBef>
                          <a:spcPts val="0"/>
                        </a:spcBef>
                        <a:spcAft>
                          <a:spcPts val="0"/>
                        </a:spcAft>
                        <a:buNone/>
                      </a:pPr>
                      <a:endParaRPr sz="900" dirty="0">
                        <a:solidFill>
                          <a:srgbClr val="FFFFFF"/>
                        </a:solidFill>
                        <a:latin typeface="Lato"/>
                        <a:ea typeface="Lato"/>
                        <a:cs typeface="Lato"/>
                        <a:sym typeface="Lato"/>
                      </a:endParaRPr>
                    </a:p>
                    <a:p>
                      <a:pPr marL="0" lvl="0" indent="0" algn="l" rtl="0">
                        <a:spcBef>
                          <a:spcPts val="0"/>
                        </a:spcBef>
                        <a:spcAft>
                          <a:spcPts val="0"/>
                        </a:spcAft>
                        <a:buNone/>
                      </a:pPr>
                      <a:r>
                        <a:rPr lang="en" sz="900" b="1" dirty="0">
                          <a:solidFill>
                            <a:srgbClr val="FFFFFF"/>
                          </a:solidFill>
                          <a:latin typeface="Lato"/>
                          <a:ea typeface="Lato"/>
                          <a:cs typeface="Lato"/>
                          <a:sym typeface="Lato"/>
                        </a:rPr>
                        <a:t>Step 1:</a:t>
                      </a:r>
                      <a:r>
                        <a:rPr lang="en" sz="900" dirty="0">
                          <a:solidFill>
                            <a:srgbClr val="FFFFFF"/>
                          </a:solidFill>
                          <a:latin typeface="Lato"/>
                          <a:ea typeface="Lato"/>
                          <a:cs typeface="Lato"/>
                          <a:sym typeface="Lato"/>
                        </a:rPr>
                        <a:t> Set parameters </a:t>
                      </a:r>
                      <a:endParaRPr sz="900" dirty="0">
                        <a:solidFill>
                          <a:srgbClr val="FFFFFF"/>
                        </a:solidFill>
                        <a:latin typeface="Lato"/>
                        <a:ea typeface="Lato"/>
                        <a:cs typeface="Lato"/>
                        <a:sym typeface="Lato"/>
                      </a:endParaRPr>
                    </a:p>
                    <a:p>
                      <a:pPr marL="0" lvl="0" indent="0" algn="l" rtl="0">
                        <a:spcBef>
                          <a:spcPts val="0"/>
                        </a:spcBef>
                        <a:spcAft>
                          <a:spcPts val="0"/>
                        </a:spcAft>
                        <a:buNone/>
                      </a:pPr>
                      <a:r>
                        <a:rPr lang="en" sz="900" b="1" dirty="0">
                          <a:solidFill>
                            <a:srgbClr val="FFFFFF"/>
                          </a:solidFill>
                          <a:latin typeface="Lato"/>
                          <a:ea typeface="Lato"/>
                          <a:cs typeface="Lato"/>
                          <a:sym typeface="Lato"/>
                        </a:rPr>
                        <a:t>Step 2: </a:t>
                      </a:r>
                      <a:r>
                        <a:rPr lang="en" sz="900" dirty="0">
                          <a:solidFill>
                            <a:srgbClr val="FFFFFF"/>
                          </a:solidFill>
                          <a:latin typeface="Lato"/>
                          <a:ea typeface="Lato"/>
                          <a:cs typeface="Lato"/>
                          <a:sym typeface="Lato"/>
                        </a:rPr>
                        <a:t>Deliberate </a:t>
                      </a:r>
                      <a:endParaRPr sz="900" dirty="0">
                        <a:solidFill>
                          <a:srgbClr val="FFFFFF"/>
                        </a:solidFill>
                        <a:latin typeface="Lato"/>
                        <a:ea typeface="Lato"/>
                        <a:cs typeface="Lato"/>
                        <a:sym typeface="Lato"/>
                      </a:endParaRPr>
                    </a:p>
                    <a:p>
                      <a:pPr marL="0" lvl="0" indent="0" algn="l" rtl="0">
                        <a:spcBef>
                          <a:spcPts val="0"/>
                        </a:spcBef>
                        <a:spcAft>
                          <a:spcPts val="0"/>
                        </a:spcAft>
                        <a:buNone/>
                      </a:pPr>
                      <a:r>
                        <a:rPr lang="en" sz="900" b="1" dirty="0">
                          <a:solidFill>
                            <a:srgbClr val="FFFFFF"/>
                          </a:solidFill>
                          <a:latin typeface="Lato"/>
                          <a:ea typeface="Lato"/>
                          <a:cs typeface="Lato"/>
                          <a:sym typeface="Lato"/>
                        </a:rPr>
                        <a:t>Step 3:</a:t>
                      </a:r>
                      <a:r>
                        <a:rPr lang="en" sz="900" dirty="0">
                          <a:solidFill>
                            <a:srgbClr val="FFFFFF"/>
                          </a:solidFill>
                          <a:latin typeface="Lato"/>
                          <a:ea typeface="Lato"/>
                          <a:cs typeface="Lato"/>
                          <a:sym typeface="Lato"/>
                        </a:rPr>
                        <a:t> Decide</a:t>
                      </a:r>
                      <a:endParaRPr sz="900" dirty="0">
                        <a:solidFill>
                          <a:srgbClr val="FFFFFF"/>
                        </a:solidFill>
                        <a:latin typeface="Lato"/>
                        <a:ea typeface="Lato"/>
                        <a:cs typeface="Lato"/>
                        <a:sym typeface="Lato"/>
                      </a:endParaRPr>
                    </a:p>
                  </a:txBody>
                  <a:tcPr marL="182875" marR="182875" marT="91425" marB="91425">
                    <a:lnL w="9525" cap="flat" cmpd="sng">
                      <a:solidFill>
                        <a:srgbClr val="E5E5EB">
                          <a:alpha val="0"/>
                        </a:srgbClr>
                      </a:solidFill>
                      <a:prstDash val="solid"/>
                      <a:round/>
                      <a:headEnd type="none" w="sm" len="sm"/>
                      <a:tailEnd type="none" w="sm" len="sm"/>
                    </a:lnL>
                    <a:lnR w="9525" cap="flat" cmpd="sng">
                      <a:solidFill>
                        <a:srgbClr val="E5E5EB">
                          <a:alpha val="0"/>
                        </a:srgbClr>
                      </a:solidFill>
                      <a:prstDash val="solid"/>
                      <a:round/>
                      <a:headEnd type="none" w="sm" len="sm"/>
                      <a:tailEnd type="none" w="sm" len="sm"/>
                    </a:lnR>
                    <a:lnT w="9525" cap="flat" cmpd="sng">
                      <a:solidFill>
                        <a:srgbClr val="E5E5EB">
                          <a:alpha val="0"/>
                        </a:srgbClr>
                      </a:solidFill>
                      <a:prstDash val="solid"/>
                      <a:round/>
                      <a:headEnd type="none" w="sm" len="sm"/>
                      <a:tailEnd type="none" w="sm" len="sm"/>
                    </a:lnT>
                    <a:lnB w="9525" cap="flat" cmpd="sng">
                      <a:solidFill>
                        <a:srgbClr val="E5E5EB">
                          <a:alpha val="0"/>
                        </a:srgbClr>
                      </a:solidFill>
                      <a:prstDash val="solid"/>
                      <a:round/>
                      <a:headEnd type="none" w="sm" len="sm"/>
                      <a:tailEnd type="none" w="sm" len="sm"/>
                    </a:lnB>
                    <a:solidFill>
                      <a:srgbClr val="B30000"/>
                    </a:solidFill>
                  </a:tcPr>
                </a:tc>
                <a:tc rowSpan="3" hMerge="1">
                  <a:txBody>
                    <a:bodyPr/>
                    <a:lstStyle/>
                    <a:p>
                      <a:endParaRPr lang="en-US"/>
                    </a:p>
                  </a:txBody>
                  <a:tcPr/>
                </a:tc>
                <a:tc rowSpan="3" hMerge="1">
                  <a:txBody>
                    <a:bodyPr/>
                    <a:lstStyle/>
                    <a:p>
                      <a:endParaRPr lang="en-US"/>
                    </a:p>
                  </a:txBody>
                  <a:tcPr/>
                </a:tc>
                <a:extLst>
                  <a:ext uri="{0D108BD9-81ED-4DB2-BD59-A6C34878D82A}">
                    <a16:rowId xmlns:a16="http://schemas.microsoft.com/office/drawing/2014/main" val="10001"/>
                  </a:ext>
                </a:extLst>
              </a:tr>
              <a:tr h="421550">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675500">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9"/>
        <p:cNvGrpSpPr/>
        <p:nvPr/>
      </p:nvGrpSpPr>
      <p:grpSpPr>
        <a:xfrm>
          <a:off x="0" y="0"/>
          <a:ext cx="0" cy="0"/>
          <a:chOff x="0" y="0"/>
          <a:chExt cx="0" cy="0"/>
        </a:xfrm>
      </p:grpSpPr>
      <p:sp>
        <p:nvSpPr>
          <p:cNvPr id="360" name="Google Shape;360;p67"/>
          <p:cNvSpPr txBox="1">
            <a:spLocks noGrp="1"/>
          </p:cNvSpPr>
          <p:nvPr>
            <p:ph type="title"/>
          </p:nvPr>
        </p:nvSpPr>
        <p:spPr>
          <a:xfrm>
            <a:off x="905186" y="780371"/>
            <a:ext cx="6251100" cy="190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B30000"/>
                </a:solidFill>
              </a:rPr>
              <a:t>Pre-Launch Checklist</a:t>
            </a:r>
            <a:endParaRPr dirty="0">
              <a:solidFill>
                <a:srgbClr val="B3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8"/>
          <p:cNvSpPr txBox="1">
            <a:spLocks noGrp="1"/>
          </p:cNvSpPr>
          <p:nvPr>
            <p:ph type="title"/>
          </p:nvPr>
        </p:nvSpPr>
        <p:spPr>
          <a:xfrm>
            <a:off x="606900" y="679250"/>
            <a:ext cx="2962500" cy="42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Product Checklist </a:t>
            </a:r>
            <a:endParaRPr/>
          </a:p>
        </p:txBody>
      </p:sp>
      <p:graphicFrame>
        <p:nvGraphicFramePr>
          <p:cNvPr id="366" name="Google Shape;366;p68"/>
          <p:cNvGraphicFramePr/>
          <p:nvPr/>
        </p:nvGraphicFramePr>
        <p:xfrm>
          <a:off x="606875" y="1258020"/>
          <a:ext cx="8091325" cy="3140230"/>
        </p:xfrm>
        <a:graphic>
          <a:graphicData uri="http://schemas.openxmlformats.org/drawingml/2006/table">
            <a:tbl>
              <a:tblPr>
                <a:noFill/>
                <a:tableStyleId>{2B99866E-18C3-4312-AD2C-E9C3A1EAF17B}</a:tableStyleId>
              </a:tblPr>
              <a:tblGrid>
                <a:gridCol w="720300">
                  <a:extLst>
                    <a:ext uri="{9D8B030D-6E8A-4147-A177-3AD203B41FA5}">
                      <a16:colId xmlns:a16="http://schemas.microsoft.com/office/drawing/2014/main" val="20000"/>
                    </a:ext>
                  </a:extLst>
                </a:gridCol>
                <a:gridCol w="875650">
                  <a:extLst>
                    <a:ext uri="{9D8B030D-6E8A-4147-A177-3AD203B41FA5}">
                      <a16:colId xmlns:a16="http://schemas.microsoft.com/office/drawing/2014/main" val="20001"/>
                    </a:ext>
                  </a:extLst>
                </a:gridCol>
                <a:gridCol w="2659600">
                  <a:extLst>
                    <a:ext uri="{9D8B030D-6E8A-4147-A177-3AD203B41FA5}">
                      <a16:colId xmlns:a16="http://schemas.microsoft.com/office/drawing/2014/main" val="20002"/>
                    </a:ext>
                  </a:extLst>
                </a:gridCol>
                <a:gridCol w="755600">
                  <a:extLst>
                    <a:ext uri="{9D8B030D-6E8A-4147-A177-3AD203B41FA5}">
                      <a16:colId xmlns:a16="http://schemas.microsoft.com/office/drawing/2014/main" val="20003"/>
                    </a:ext>
                  </a:extLst>
                </a:gridCol>
                <a:gridCol w="711875">
                  <a:extLst>
                    <a:ext uri="{9D8B030D-6E8A-4147-A177-3AD203B41FA5}">
                      <a16:colId xmlns:a16="http://schemas.microsoft.com/office/drawing/2014/main" val="20004"/>
                    </a:ext>
                  </a:extLst>
                </a:gridCol>
                <a:gridCol w="647825">
                  <a:extLst>
                    <a:ext uri="{9D8B030D-6E8A-4147-A177-3AD203B41FA5}">
                      <a16:colId xmlns:a16="http://schemas.microsoft.com/office/drawing/2014/main" val="20005"/>
                    </a:ext>
                  </a:extLst>
                </a:gridCol>
                <a:gridCol w="847475">
                  <a:extLst>
                    <a:ext uri="{9D8B030D-6E8A-4147-A177-3AD203B41FA5}">
                      <a16:colId xmlns:a16="http://schemas.microsoft.com/office/drawing/2014/main" val="20006"/>
                    </a:ext>
                  </a:extLst>
                </a:gridCol>
                <a:gridCol w="873000">
                  <a:extLst>
                    <a:ext uri="{9D8B030D-6E8A-4147-A177-3AD203B41FA5}">
                      <a16:colId xmlns:a16="http://schemas.microsoft.com/office/drawing/2014/main" val="20007"/>
                    </a:ext>
                  </a:extLst>
                </a:gridCol>
              </a:tblGrid>
              <a:tr h="221850">
                <a:tc>
                  <a:txBody>
                    <a:bodyPr/>
                    <a:lstStyle/>
                    <a:p>
                      <a:pPr marL="0" lvl="0" indent="0" algn="ctr" rtl="0">
                        <a:spcBef>
                          <a:spcPts val="0"/>
                        </a:spcBef>
                        <a:spcAft>
                          <a:spcPts val="0"/>
                        </a:spcAft>
                        <a:buNone/>
                      </a:pPr>
                      <a:endParaRPr sz="1100" b="1"/>
                    </a:p>
                  </a:txBody>
                  <a:tcPr marL="91425" marR="91425" marT="45700" marB="45700" anchor="ctr">
                    <a:lnL w="9525" cap="flat" cmpd="sng">
                      <a:solidFill>
                        <a:schemeClr val="accent5">
                          <a:alpha val="0"/>
                        </a:schemeClr>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Task</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Descriptions</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Due by</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Status</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Owner</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Reference</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Signature</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457150">
                <a:tc rowSpan="6">
                  <a:txBody>
                    <a:bodyPr/>
                    <a:lstStyle/>
                    <a:p>
                      <a:pPr marL="0" lvl="0" indent="0" algn="l" rtl="0">
                        <a:spcBef>
                          <a:spcPts val="0"/>
                        </a:spcBef>
                        <a:spcAft>
                          <a:spcPts val="0"/>
                        </a:spcAft>
                        <a:buNone/>
                      </a:pPr>
                      <a:r>
                        <a:rPr lang="en" sz="1000">
                          <a:solidFill>
                            <a:srgbClr val="3C4856"/>
                          </a:solidFill>
                          <a:latin typeface="Poppins SemiBold"/>
                          <a:ea typeface="Poppins SemiBold"/>
                          <a:cs typeface="Poppins SemiBold"/>
                          <a:sym typeface="Poppins SemiBold"/>
                        </a:rPr>
                        <a:t>Product</a:t>
                      </a:r>
                      <a:endParaRPr sz="1000">
                        <a:solidFill>
                          <a:srgbClr val="3C4856"/>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r>
                        <a:rPr lang="en" sz="800">
                          <a:solidFill>
                            <a:srgbClr val="374151"/>
                          </a:solidFill>
                          <a:latin typeface="Poppins SemiBold"/>
                          <a:ea typeface="Poppins SemiBold"/>
                          <a:cs typeface="Poppins SemiBold"/>
                          <a:sym typeface="Poppins SemiBold"/>
                        </a:rPr>
                        <a:t>Feature definition</a:t>
                      </a:r>
                      <a:endParaRPr sz="800">
                        <a:solidFill>
                          <a:srgbClr val="37415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Define the functionality and requirements for your product, including the specific features it should include and how they will work.</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1"/>
                  </a:ext>
                </a:extLst>
              </a:tr>
              <a:tr h="351550">
                <a:tc vMerge="1">
                  <a:txBody>
                    <a:bodyPr/>
                    <a:lstStyle/>
                    <a:p>
                      <a:endParaRPr lang="en-US"/>
                    </a:p>
                  </a:txBody>
                  <a:tcPr/>
                </a:tc>
                <a:tc>
                  <a:txBody>
                    <a:bodyPr/>
                    <a:lstStyle/>
                    <a:p>
                      <a:pPr marL="0" lvl="0" indent="0" algn="l" rtl="0">
                        <a:spcBef>
                          <a:spcPts val="0"/>
                        </a:spcBef>
                        <a:spcAft>
                          <a:spcPts val="0"/>
                        </a:spcAft>
                        <a:buNone/>
                      </a:pPr>
                      <a:r>
                        <a:rPr lang="en" sz="800">
                          <a:solidFill>
                            <a:srgbClr val="374151"/>
                          </a:solidFill>
                          <a:latin typeface="Poppins SemiBold"/>
                          <a:ea typeface="Poppins SemiBold"/>
                          <a:cs typeface="Poppins SemiBold"/>
                          <a:sym typeface="Poppins SemiBold"/>
                        </a:rPr>
                        <a:t>Engineering</a:t>
                      </a:r>
                      <a:endParaRPr sz="800">
                        <a:solidFill>
                          <a:srgbClr val="37415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Refine the build of your product and test all the technical components.</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2"/>
                  </a:ext>
                </a:extLst>
              </a:tr>
              <a:tr h="457150">
                <a:tc vMerge="1">
                  <a:txBody>
                    <a:bodyPr/>
                    <a:lstStyle/>
                    <a:p>
                      <a:endParaRPr lang="en-US"/>
                    </a:p>
                  </a:txBody>
                  <a:tcPr/>
                </a:tc>
                <a:tc>
                  <a:txBody>
                    <a:bodyPr/>
                    <a:lstStyle/>
                    <a:p>
                      <a:pPr marL="0" lvl="0" indent="0" algn="l" rtl="0">
                        <a:spcBef>
                          <a:spcPts val="0"/>
                        </a:spcBef>
                        <a:spcAft>
                          <a:spcPts val="0"/>
                        </a:spcAft>
                        <a:buNone/>
                      </a:pPr>
                      <a:r>
                        <a:rPr lang="en" sz="800">
                          <a:solidFill>
                            <a:srgbClr val="374151"/>
                          </a:solidFill>
                          <a:latin typeface="Poppins SemiBold"/>
                          <a:ea typeface="Poppins SemiBold"/>
                          <a:cs typeface="Poppins SemiBold"/>
                          <a:sym typeface="Poppins SemiBold"/>
                        </a:rPr>
                        <a:t>UX/UI Design </a:t>
                      </a:r>
                      <a:endParaRPr sz="800">
                        <a:solidFill>
                          <a:srgbClr val="37415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Design with the user experience and interface in mind, including the overall look and feel, navigation, interactions, visual elements, and layout of a product.</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3"/>
                  </a:ext>
                </a:extLst>
              </a:tr>
              <a:tr h="579075">
                <a:tc vMerge="1">
                  <a:txBody>
                    <a:bodyPr/>
                    <a:lstStyle/>
                    <a:p>
                      <a:endParaRPr lang="en-US"/>
                    </a:p>
                  </a:txBody>
                  <a:tcPr/>
                </a:tc>
                <a:tc>
                  <a:txBody>
                    <a:bodyPr/>
                    <a:lstStyle/>
                    <a:p>
                      <a:pPr marL="0" lvl="0" indent="0" algn="l" rtl="0">
                        <a:spcBef>
                          <a:spcPts val="0"/>
                        </a:spcBef>
                        <a:spcAft>
                          <a:spcPts val="0"/>
                        </a:spcAft>
                        <a:buNone/>
                      </a:pPr>
                      <a:r>
                        <a:rPr lang="en" sz="800">
                          <a:solidFill>
                            <a:srgbClr val="374151"/>
                          </a:solidFill>
                          <a:latin typeface="Poppins SemiBold"/>
                          <a:ea typeface="Poppins SemiBold"/>
                          <a:cs typeface="Poppins SemiBold"/>
                          <a:sym typeface="Poppins SemiBold"/>
                        </a:rPr>
                        <a:t>QA </a:t>
                      </a:r>
                      <a:endParaRPr sz="800">
                        <a:solidFill>
                          <a:srgbClr val="37415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Test your product to ensure it meets quality standards and works as intended. Look out for any launch blocking and end-to-end bugs issues to ensure a seamless launch.</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4"/>
                  </a:ext>
                </a:extLst>
              </a:tr>
              <a:tr h="457150">
                <a:tc vMerge="1">
                  <a:txBody>
                    <a:bodyPr/>
                    <a:lstStyle/>
                    <a:p>
                      <a:endParaRPr lang="en-US"/>
                    </a:p>
                  </a:txBody>
                  <a:tcPr/>
                </a:tc>
                <a:tc>
                  <a:txBody>
                    <a:bodyPr/>
                    <a:lstStyle/>
                    <a:p>
                      <a:pPr marL="0" lvl="0" indent="0" algn="l" rtl="0">
                        <a:spcBef>
                          <a:spcPts val="0"/>
                        </a:spcBef>
                        <a:spcAft>
                          <a:spcPts val="0"/>
                        </a:spcAft>
                        <a:buNone/>
                      </a:pPr>
                      <a:r>
                        <a:rPr lang="en" sz="800">
                          <a:solidFill>
                            <a:srgbClr val="374151"/>
                          </a:solidFill>
                          <a:latin typeface="Poppins SemiBold"/>
                          <a:ea typeface="Poppins SemiBold"/>
                          <a:cs typeface="Poppins SemiBold"/>
                          <a:sym typeface="Poppins SemiBold"/>
                        </a:rPr>
                        <a:t>Operations</a:t>
                      </a:r>
                      <a:endParaRPr sz="800">
                        <a:solidFill>
                          <a:srgbClr val="37415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Establish the ongoing processes and systems needed to support and maintain a product after it has been launched.</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5"/>
                  </a:ext>
                </a:extLst>
              </a:tr>
              <a:tr h="579075">
                <a:tc vMerge="1">
                  <a:txBody>
                    <a:bodyPr/>
                    <a:lstStyle/>
                    <a:p>
                      <a:endParaRPr lang="en-US"/>
                    </a:p>
                  </a:txBody>
                  <a:tcPr/>
                </a:tc>
                <a:tc>
                  <a:txBody>
                    <a:bodyPr/>
                    <a:lstStyle/>
                    <a:p>
                      <a:pPr marL="0" lvl="0" indent="0" algn="l" rtl="0">
                        <a:spcBef>
                          <a:spcPts val="0"/>
                        </a:spcBef>
                        <a:spcAft>
                          <a:spcPts val="0"/>
                        </a:spcAft>
                        <a:buNone/>
                      </a:pPr>
                      <a:r>
                        <a:rPr lang="en" sz="800">
                          <a:solidFill>
                            <a:srgbClr val="374151"/>
                          </a:solidFill>
                          <a:latin typeface="Poppins SemiBold"/>
                          <a:ea typeface="Poppins SemiBold"/>
                          <a:cs typeface="Poppins SemiBold"/>
                          <a:sym typeface="Poppins SemiBold"/>
                        </a:rPr>
                        <a:t>Legal &amp; Compliance</a:t>
                      </a:r>
                      <a:endParaRPr sz="800">
                        <a:solidFill>
                          <a:srgbClr val="37415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The process of ensuring that your product complies with all relevant legal and regulatory requirements, such as data privacy, intellectual property, and safety standards</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67" name="Google Shape;367;p68"/>
          <p:cNvSpPr txBox="1">
            <a:spLocks noGrp="1"/>
          </p:cNvSpPr>
          <p:nvPr>
            <p:ph type="title" idx="2"/>
          </p:nvPr>
        </p:nvSpPr>
        <p:spPr>
          <a:xfrm>
            <a:off x="4571300" y="421568"/>
            <a:ext cx="3972000" cy="299100"/>
          </a:xfrm>
          <a:prstGeom prst="rect">
            <a:avLst/>
          </a:prstGeom>
        </p:spPr>
        <p:txBody>
          <a:bodyPr spcFirstLastPara="1" wrap="square" lIns="91425" tIns="91425" rIns="91425" bIns="54850" anchor="b" anchorCtr="0">
            <a:noAutofit/>
          </a:bodyPr>
          <a:lstStyle/>
          <a:p>
            <a:pPr marL="0" lvl="0" indent="0" algn="r" rtl="0">
              <a:spcBef>
                <a:spcPts val="0"/>
              </a:spcBef>
              <a:spcAft>
                <a:spcPts val="0"/>
              </a:spcAft>
              <a:buNone/>
            </a:pPr>
            <a:r>
              <a:rPr lang="en" dirty="0"/>
              <a:t>Product Launch Checklist</a:t>
            </a:r>
            <a:endParaRPr dirty="0"/>
          </a:p>
        </p:txBody>
      </p:sp>
      <p:sp>
        <p:nvSpPr>
          <p:cNvPr id="368" name="Google Shape;368;p68"/>
          <p:cNvSpPr/>
          <p:nvPr/>
        </p:nvSpPr>
        <p:spPr>
          <a:xfrm>
            <a:off x="203050" y="225150"/>
            <a:ext cx="1448400" cy="266400"/>
          </a:xfrm>
          <a:prstGeom prst="roundRect">
            <a:avLst>
              <a:gd name="adj" fmla="val 13574"/>
            </a:avLst>
          </a:prstGeom>
          <a:solidFill>
            <a:srgbClr val="EBCA8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dirty="0">
                <a:solidFill>
                  <a:srgbClr val="5A4316"/>
                </a:solidFill>
                <a:latin typeface="Poppins SemiBold"/>
                <a:ea typeface="Poppins SemiBold"/>
                <a:cs typeface="Poppins SemiBold"/>
                <a:sym typeface="Poppins SemiBold"/>
              </a:rPr>
              <a:t>Add ✅ once completed</a:t>
            </a:r>
            <a:endParaRPr sz="800" dirty="0">
              <a:solidFill>
                <a:srgbClr val="5A4316"/>
              </a:solidFill>
              <a:latin typeface="Poppins SemiBold"/>
              <a:ea typeface="Poppins SemiBold"/>
              <a:cs typeface="Poppins SemiBold"/>
              <a:sym typeface="Poppins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9"/>
          <p:cNvSpPr txBox="1">
            <a:spLocks noGrp="1"/>
          </p:cNvSpPr>
          <p:nvPr>
            <p:ph type="title"/>
          </p:nvPr>
        </p:nvSpPr>
        <p:spPr>
          <a:xfrm>
            <a:off x="606900" y="679257"/>
            <a:ext cx="5931600" cy="42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Systems &amp; Databases Checklist</a:t>
            </a:r>
            <a:endParaRPr/>
          </a:p>
        </p:txBody>
      </p:sp>
      <p:graphicFrame>
        <p:nvGraphicFramePr>
          <p:cNvPr id="374" name="Google Shape;374;p69"/>
          <p:cNvGraphicFramePr/>
          <p:nvPr/>
        </p:nvGraphicFramePr>
        <p:xfrm>
          <a:off x="606900" y="1263845"/>
          <a:ext cx="8293050" cy="3629330"/>
        </p:xfrm>
        <a:graphic>
          <a:graphicData uri="http://schemas.openxmlformats.org/drawingml/2006/table">
            <a:tbl>
              <a:tblPr>
                <a:noFill/>
                <a:tableStyleId>{2B99866E-18C3-4312-AD2C-E9C3A1EAF17B}</a:tableStyleId>
              </a:tblPr>
              <a:tblGrid>
                <a:gridCol w="912950">
                  <a:extLst>
                    <a:ext uri="{9D8B030D-6E8A-4147-A177-3AD203B41FA5}">
                      <a16:colId xmlns:a16="http://schemas.microsoft.com/office/drawing/2014/main" val="20000"/>
                    </a:ext>
                  </a:extLst>
                </a:gridCol>
                <a:gridCol w="914150">
                  <a:extLst>
                    <a:ext uri="{9D8B030D-6E8A-4147-A177-3AD203B41FA5}">
                      <a16:colId xmlns:a16="http://schemas.microsoft.com/office/drawing/2014/main" val="20001"/>
                    </a:ext>
                  </a:extLst>
                </a:gridCol>
                <a:gridCol w="2561350">
                  <a:extLst>
                    <a:ext uri="{9D8B030D-6E8A-4147-A177-3AD203B41FA5}">
                      <a16:colId xmlns:a16="http://schemas.microsoft.com/office/drawing/2014/main" val="20002"/>
                    </a:ext>
                  </a:extLst>
                </a:gridCol>
                <a:gridCol w="829725">
                  <a:extLst>
                    <a:ext uri="{9D8B030D-6E8A-4147-A177-3AD203B41FA5}">
                      <a16:colId xmlns:a16="http://schemas.microsoft.com/office/drawing/2014/main" val="20003"/>
                    </a:ext>
                  </a:extLst>
                </a:gridCol>
                <a:gridCol w="713425">
                  <a:extLst>
                    <a:ext uri="{9D8B030D-6E8A-4147-A177-3AD203B41FA5}">
                      <a16:colId xmlns:a16="http://schemas.microsoft.com/office/drawing/2014/main" val="20004"/>
                    </a:ext>
                  </a:extLst>
                </a:gridCol>
                <a:gridCol w="672750">
                  <a:extLst>
                    <a:ext uri="{9D8B030D-6E8A-4147-A177-3AD203B41FA5}">
                      <a16:colId xmlns:a16="http://schemas.microsoft.com/office/drawing/2014/main" val="20005"/>
                    </a:ext>
                  </a:extLst>
                </a:gridCol>
                <a:gridCol w="835950">
                  <a:extLst>
                    <a:ext uri="{9D8B030D-6E8A-4147-A177-3AD203B41FA5}">
                      <a16:colId xmlns:a16="http://schemas.microsoft.com/office/drawing/2014/main" val="20006"/>
                    </a:ext>
                  </a:extLst>
                </a:gridCol>
                <a:gridCol w="852750">
                  <a:extLst>
                    <a:ext uri="{9D8B030D-6E8A-4147-A177-3AD203B41FA5}">
                      <a16:colId xmlns:a16="http://schemas.microsoft.com/office/drawing/2014/main" val="20007"/>
                    </a:ext>
                  </a:extLst>
                </a:gridCol>
              </a:tblGrid>
              <a:tr h="313625">
                <a:tc>
                  <a:txBody>
                    <a:bodyPr/>
                    <a:lstStyle/>
                    <a:p>
                      <a:pPr marL="0" lvl="0" indent="0" algn="ctr" rtl="0">
                        <a:spcBef>
                          <a:spcPts val="0"/>
                        </a:spcBef>
                        <a:spcAft>
                          <a:spcPts val="0"/>
                        </a:spcAft>
                        <a:buNone/>
                      </a:pPr>
                      <a:endParaRPr sz="1100" b="1"/>
                    </a:p>
                  </a:txBody>
                  <a:tcPr marL="91425" marR="91425" marT="45700" marB="45700" anchor="ctr">
                    <a:lnL w="9525" cap="flat" cmpd="sng">
                      <a:solidFill>
                        <a:schemeClr val="accent5">
                          <a:alpha val="0"/>
                        </a:schemeClr>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Task</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Descriptions</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Due By</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Status</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Owner</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Reference</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000">
                          <a:solidFill>
                            <a:schemeClr val="lt1"/>
                          </a:solidFill>
                          <a:latin typeface="Poppins SemiBold"/>
                          <a:ea typeface="Poppins SemiBold"/>
                          <a:cs typeface="Poppins SemiBold"/>
                          <a:sym typeface="Poppins SemiBold"/>
                        </a:rPr>
                        <a:t>Signature</a:t>
                      </a:r>
                      <a:endParaRPr sz="1000">
                        <a:solidFill>
                          <a:schemeClr val="lt1"/>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755575">
                <a:tc rowSpan="5">
                  <a:txBody>
                    <a:bodyPr/>
                    <a:lstStyle/>
                    <a:p>
                      <a:pPr marL="0" lvl="0" indent="0" algn="l" rtl="0">
                        <a:spcBef>
                          <a:spcPts val="0"/>
                        </a:spcBef>
                        <a:spcAft>
                          <a:spcPts val="0"/>
                        </a:spcAft>
                        <a:buNone/>
                      </a:pPr>
                      <a:r>
                        <a:rPr lang="en" sz="1000">
                          <a:solidFill>
                            <a:schemeClr val="accent4"/>
                          </a:solidFill>
                          <a:latin typeface="Poppins SemiBold"/>
                          <a:ea typeface="Poppins SemiBold"/>
                          <a:cs typeface="Poppins SemiBold"/>
                          <a:sym typeface="Poppins SemiBold"/>
                        </a:rPr>
                        <a:t>Systems &amp; Databases</a:t>
                      </a:r>
                      <a:endParaRPr sz="1000">
                        <a:solidFill>
                          <a:schemeClr val="accent4"/>
                        </a:solidFill>
                        <a:latin typeface="Poppins SemiBold"/>
                        <a:ea typeface="Poppins SemiBold"/>
                        <a:cs typeface="Poppins SemiBold"/>
                        <a:sym typeface="Poppins SemiBold"/>
                      </a:endParaRPr>
                    </a:p>
                    <a:p>
                      <a:pPr marL="0" lvl="0" indent="0" algn="l" rtl="0">
                        <a:spcBef>
                          <a:spcPts val="0"/>
                        </a:spcBef>
                        <a:spcAft>
                          <a:spcPts val="0"/>
                        </a:spcAft>
                        <a:buNone/>
                      </a:pPr>
                      <a:endParaRPr sz="1000">
                        <a:solidFill>
                          <a:srgbClr val="3C4856"/>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r>
                        <a:rPr lang="en" sz="800">
                          <a:solidFill>
                            <a:srgbClr val="3C4856"/>
                          </a:solidFill>
                          <a:latin typeface="Poppins SemiBold"/>
                          <a:ea typeface="Poppins SemiBold"/>
                          <a:cs typeface="Poppins SemiBold"/>
                          <a:sym typeface="Poppins SemiBold"/>
                        </a:rPr>
                        <a:t>Infrastructure</a:t>
                      </a:r>
                      <a:endParaRPr sz="800">
                        <a:solidFill>
                          <a:srgbClr val="3C4856"/>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Review components that support your product, including hardware, software, systems , servers and networks capacities. Make sure to  conduct  stress tests on backend servers to ensure the system can handle high levels of traffic and usage.</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1"/>
                  </a:ext>
                </a:extLst>
              </a:tr>
              <a:tr h="457150">
                <a:tc vMerge="1">
                  <a:txBody>
                    <a:bodyPr/>
                    <a:lstStyle/>
                    <a:p>
                      <a:endParaRPr lang="en-US"/>
                    </a:p>
                  </a:txBody>
                  <a:tcPr/>
                </a:tc>
                <a:tc>
                  <a:txBody>
                    <a:bodyPr/>
                    <a:lstStyle/>
                    <a:p>
                      <a:pPr marL="0" lvl="0" indent="0" algn="l" rtl="0">
                        <a:spcBef>
                          <a:spcPts val="0"/>
                        </a:spcBef>
                        <a:spcAft>
                          <a:spcPts val="0"/>
                        </a:spcAft>
                        <a:buNone/>
                      </a:pPr>
                      <a:r>
                        <a:rPr lang="en" sz="800">
                          <a:solidFill>
                            <a:srgbClr val="3C4856"/>
                          </a:solidFill>
                          <a:latin typeface="Poppins SemiBold"/>
                          <a:ea typeface="Poppins SemiBold"/>
                          <a:cs typeface="Poppins SemiBold"/>
                          <a:sym typeface="Poppins SemiBold"/>
                        </a:rPr>
                        <a:t>Pricing </a:t>
                      </a:r>
                      <a:endParaRPr sz="800">
                        <a:solidFill>
                          <a:srgbClr val="3C4856"/>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Make sure you have a solid billing system to manage customer billing, invoicing, payment processing, and billing history.</a:t>
                      </a:r>
                      <a:endParaRPr sz="8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2"/>
                  </a:ext>
                </a:extLst>
              </a:tr>
              <a:tr h="457150">
                <a:tc vMerge="1">
                  <a:txBody>
                    <a:bodyPr/>
                    <a:lstStyle/>
                    <a:p>
                      <a:endParaRPr lang="en-US"/>
                    </a:p>
                  </a:txBody>
                  <a:tcPr/>
                </a:tc>
                <a:tc>
                  <a:txBody>
                    <a:bodyPr/>
                    <a:lstStyle/>
                    <a:p>
                      <a:pPr marL="0" lvl="0" indent="0" algn="l" rtl="0">
                        <a:spcBef>
                          <a:spcPts val="0"/>
                        </a:spcBef>
                        <a:spcAft>
                          <a:spcPts val="0"/>
                        </a:spcAft>
                        <a:buNone/>
                      </a:pPr>
                      <a:r>
                        <a:rPr lang="en" sz="800">
                          <a:solidFill>
                            <a:srgbClr val="3C4856"/>
                          </a:solidFill>
                          <a:latin typeface="Poppins SemiBold"/>
                          <a:ea typeface="Poppins SemiBold"/>
                          <a:cs typeface="Poppins SemiBold"/>
                          <a:sym typeface="Poppins SemiBold"/>
                        </a:rPr>
                        <a:t>Finance Systems</a:t>
                      </a:r>
                      <a:endParaRPr sz="800">
                        <a:solidFill>
                          <a:srgbClr val="3C4856"/>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Identify the software and tools used to manage financial transactions, including accounting, budgeting, and reporting.</a:t>
                      </a:r>
                      <a:endParaRPr sz="800" b="1">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3"/>
                  </a:ext>
                </a:extLst>
              </a:tr>
              <a:tr h="457150">
                <a:tc vMerge="1">
                  <a:txBody>
                    <a:bodyPr/>
                    <a:lstStyle/>
                    <a:p>
                      <a:endParaRPr lang="en-US"/>
                    </a:p>
                  </a:txBody>
                  <a:tcPr/>
                </a:tc>
                <a:tc>
                  <a:txBody>
                    <a:bodyPr/>
                    <a:lstStyle/>
                    <a:p>
                      <a:pPr marL="0" lvl="0" indent="0" algn="l" rtl="0">
                        <a:spcBef>
                          <a:spcPts val="0"/>
                        </a:spcBef>
                        <a:spcAft>
                          <a:spcPts val="0"/>
                        </a:spcAft>
                        <a:buNone/>
                      </a:pPr>
                      <a:r>
                        <a:rPr lang="en" sz="800">
                          <a:solidFill>
                            <a:srgbClr val="3C4856"/>
                          </a:solidFill>
                          <a:latin typeface="Poppins SemiBold"/>
                          <a:ea typeface="Poppins SemiBold"/>
                          <a:cs typeface="Poppins SemiBold"/>
                          <a:sym typeface="Poppins SemiBold"/>
                        </a:rPr>
                        <a:t>Sales (e.g Salesforce)</a:t>
                      </a:r>
                      <a:endParaRPr sz="800">
                        <a:solidFill>
                          <a:srgbClr val="3C4856"/>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Identify the software that will help you manage sales activities, including lead management, opportunity tracking, and customer relationship management.</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4"/>
                  </a:ext>
                </a:extLst>
              </a:tr>
              <a:tr h="822925">
                <a:tc vMerge="1">
                  <a:txBody>
                    <a:bodyPr/>
                    <a:lstStyle/>
                    <a:p>
                      <a:endParaRPr lang="en-US"/>
                    </a:p>
                  </a:txBody>
                  <a:tcPr/>
                </a:tc>
                <a:tc>
                  <a:txBody>
                    <a:bodyPr/>
                    <a:lstStyle/>
                    <a:p>
                      <a:pPr marL="0" lvl="0" indent="0" algn="l" rtl="0">
                        <a:spcBef>
                          <a:spcPts val="0"/>
                        </a:spcBef>
                        <a:spcAft>
                          <a:spcPts val="0"/>
                        </a:spcAft>
                        <a:buNone/>
                      </a:pPr>
                      <a:r>
                        <a:rPr lang="en" sz="800">
                          <a:solidFill>
                            <a:srgbClr val="3C4856"/>
                          </a:solidFill>
                          <a:latin typeface="Poppins SemiBold"/>
                          <a:ea typeface="Poppins SemiBold"/>
                          <a:cs typeface="Poppins SemiBold"/>
                          <a:sym typeface="Poppins SemiBold"/>
                        </a:rPr>
                        <a:t>Data</a:t>
                      </a:r>
                      <a:endParaRPr sz="800">
                        <a:solidFill>
                          <a:srgbClr val="3C4856"/>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Check that you’ve set up a successful information and data storing system.This can include things like customer information, sales data, and usage statistics. Set up dashboards to view and analyze this data, and logs are used to track your success metrics and record changes and updates to the system.</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5"/>
                  </a:ext>
                </a:extLst>
              </a:tr>
              <a:tr h="365725">
                <a:tc>
                  <a:txBody>
                    <a:bodyPr/>
                    <a:lstStyle/>
                    <a:p>
                      <a:pPr marL="0" lvl="0" indent="0" algn="l" rtl="0">
                        <a:spcBef>
                          <a:spcPts val="0"/>
                        </a:spcBef>
                        <a:spcAft>
                          <a:spcPts val="0"/>
                        </a:spcAft>
                        <a:buNone/>
                      </a:pPr>
                      <a:endParaRPr sz="1000">
                        <a:latin typeface="Poppins Medium"/>
                        <a:ea typeface="Poppins Medium"/>
                        <a:cs typeface="Poppins Medium"/>
                        <a:sym typeface="Poppins Medium"/>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r>
                        <a:rPr lang="en" sz="800">
                          <a:solidFill>
                            <a:srgbClr val="3C4856"/>
                          </a:solidFill>
                          <a:latin typeface="Poppins SemiBold"/>
                          <a:ea typeface="Poppins SemiBold"/>
                          <a:cs typeface="Poppins SemiBold"/>
                          <a:sym typeface="Poppins SemiBold"/>
                        </a:rPr>
                        <a:t>Track</a:t>
                      </a:r>
                      <a:endParaRPr sz="800">
                        <a:solidFill>
                          <a:srgbClr val="3C4856"/>
                        </a:solidFill>
                        <a:latin typeface="Poppins SemiBold"/>
                        <a:ea typeface="Poppins SemiBold"/>
                        <a:cs typeface="Poppins SemiBold"/>
                        <a:sym typeface="Poppins SemiBold"/>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r>
                        <a:rPr lang="en" sz="800">
                          <a:solidFill>
                            <a:srgbClr val="374151"/>
                          </a:solidFill>
                          <a:latin typeface="Lato"/>
                          <a:ea typeface="Lato"/>
                          <a:cs typeface="Lato"/>
                          <a:sym typeface="Lato"/>
                        </a:rPr>
                        <a:t>Benchmark launch performance against your goal and OKRs.</a:t>
                      </a:r>
                      <a:endParaRPr sz="800">
                        <a:solidFill>
                          <a:srgbClr val="374151"/>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lvl="0" indent="0" algn="l" rtl="0">
                        <a:spcBef>
                          <a:spcPts val="0"/>
                        </a:spcBef>
                        <a:spcAft>
                          <a:spcPts val="0"/>
                        </a:spcAft>
                        <a:buNone/>
                      </a:pPr>
                      <a:endParaRPr sz="900" b="1">
                        <a:solidFill>
                          <a:srgbClr val="3C4856"/>
                        </a:solidFill>
                        <a:latin typeface="Lato"/>
                        <a:ea typeface="Lato"/>
                        <a:cs typeface="Lato"/>
                        <a:sym typeface="Lato"/>
                      </a:endParaRPr>
                    </a:p>
                  </a:txBody>
                  <a:tcPr marL="91425" marR="91425" marT="45700" marB="4570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75" name="Google Shape;375;p69"/>
          <p:cNvSpPr txBox="1">
            <a:spLocks noGrp="1"/>
          </p:cNvSpPr>
          <p:nvPr>
            <p:ph type="title" idx="2"/>
          </p:nvPr>
        </p:nvSpPr>
        <p:spPr>
          <a:xfrm>
            <a:off x="4571300" y="421568"/>
            <a:ext cx="3972000" cy="299100"/>
          </a:xfrm>
          <a:prstGeom prst="rect">
            <a:avLst/>
          </a:prstGeom>
        </p:spPr>
        <p:txBody>
          <a:bodyPr spcFirstLastPara="1" wrap="square" lIns="91425" tIns="91425" rIns="91425" bIns="54850" anchor="b" anchorCtr="0">
            <a:noAutofit/>
          </a:bodyPr>
          <a:lstStyle/>
          <a:p>
            <a:pPr marL="0" lvl="0" indent="0" algn="r" rtl="0">
              <a:spcBef>
                <a:spcPts val="0"/>
              </a:spcBef>
              <a:spcAft>
                <a:spcPts val="0"/>
              </a:spcAft>
              <a:buNone/>
            </a:pPr>
            <a:r>
              <a:rPr lang="en"/>
              <a:t>Product Launch Checklist</a:t>
            </a:r>
            <a:endParaRPr/>
          </a:p>
        </p:txBody>
      </p:sp>
      <p:sp>
        <p:nvSpPr>
          <p:cNvPr id="376" name="Google Shape;376;p69"/>
          <p:cNvSpPr/>
          <p:nvPr/>
        </p:nvSpPr>
        <p:spPr>
          <a:xfrm>
            <a:off x="203050" y="225150"/>
            <a:ext cx="1448400" cy="266400"/>
          </a:xfrm>
          <a:prstGeom prst="roundRect">
            <a:avLst>
              <a:gd name="adj" fmla="val 13574"/>
            </a:avLst>
          </a:prstGeom>
          <a:solidFill>
            <a:srgbClr val="EBCA8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5A4316"/>
                </a:solidFill>
                <a:latin typeface="Poppins SemiBold"/>
                <a:ea typeface="Poppins SemiBold"/>
                <a:cs typeface="Poppins SemiBold"/>
                <a:sym typeface="Poppins SemiBold"/>
              </a:rPr>
              <a:t>Add ✅ once completed</a:t>
            </a:r>
            <a:endParaRPr sz="800">
              <a:solidFill>
                <a:srgbClr val="5A4316"/>
              </a:solidFill>
              <a:latin typeface="Poppins SemiBold"/>
              <a:ea typeface="Poppins SemiBold"/>
              <a:cs typeface="Poppins SemiBold"/>
              <a:sym typeface="Poppins SemiBold"/>
            </a:endParaRPr>
          </a:p>
        </p:txBody>
      </p:sp>
    </p:spTree>
  </p:cSld>
  <p:clrMapOvr>
    <a:masterClrMapping/>
  </p:clrMapOvr>
</p:sld>
</file>

<file path=ppt/theme/theme1.xml><?xml version="1.0" encoding="utf-8"?>
<a:theme xmlns:a="http://schemas.openxmlformats.org/drawingml/2006/main" name="Product Template">
  <a:themeElements>
    <a:clrScheme name="Simple Light">
      <a:dk1>
        <a:srgbClr val="07182C"/>
      </a:dk1>
      <a:lt1>
        <a:srgbClr val="FCFCFC"/>
      </a:lt1>
      <a:dk2>
        <a:srgbClr val="103869"/>
      </a:dk2>
      <a:lt2>
        <a:srgbClr val="0F243E"/>
      </a:lt2>
      <a:accent1>
        <a:srgbClr val="00D3AD"/>
      </a:accent1>
      <a:accent2>
        <a:srgbClr val="18C3D9"/>
      </a:accent2>
      <a:accent3>
        <a:srgbClr val="E46EB5"/>
      </a:accent3>
      <a:accent4>
        <a:srgbClr val="85859F"/>
      </a:accent4>
      <a:accent5>
        <a:srgbClr val="E5E5EB"/>
      </a:accent5>
      <a:accent6>
        <a:srgbClr val="BAF7EC"/>
      </a:accent6>
      <a:hlink>
        <a:srgbClr val="10386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3083</Words>
  <Application>Microsoft Office PowerPoint</Application>
  <PresentationFormat>Trình chiếu Trên màn hình (16:9)</PresentationFormat>
  <Paragraphs>410</Paragraphs>
  <Slides>27</Slides>
  <Notes>27</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27</vt:i4>
      </vt:variant>
    </vt:vector>
  </HeadingPairs>
  <TitlesOfParts>
    <vt:vector size="35" baseType="lpstr">
      <vt:lpstr>Poppins</vt:lpstr>
      <vt:lpstr>Poppins Medium</vt:lpstr>
      <vt:lpstr>Roboto</vt:lpstr>
      <vt:lpstr>Arial</vt:lpstr>
      <vt:lpstr>Calibri</vt:lpstr>
      <vt:lpstr>Lato</vt:lpstr>
      <vt:lpstr>Poppins SemiBold</vt:lpstr>
      <vt:lpstr>Product Template</vt:lpstr>
      <vt:lpstr>Bản trình bày PowerPoint</vt:lpstr>
      <vt:lpstr>Giới thiệu : Cách sử dụng </vt:lpstr>
      <vt:lpstr>Prepare For Your Product Launch</vt:lpstr>
      <vt:lpstr>Decision Making Framework </vt:lpstr>
      <vt:lpstr>Decision Making Framework </vt:lpstr>
      <vt:lpstr>Decision Making Framework </vt:lpstr>
      <vt:lpstr>Pre-Launch Checklist</vt:lpstr>
      <vt:lpstr>Product Checklist </vt:lpstr>
      <vt:lpstr>Systems &amp; Databases Checklist</vt:lpstr>
      <vt:lpstr>Sales &amp; Support Checklist</vt:lpstr>
      <vt:lpstr>Sales &amp; Support Checklist (Continue)</vt:lpstr>
      <vt:lpstr>Go To Market Checklist</vt:lpstr>
      <vt:lpstr>Go To Market Checklist (Continue) </vt:lpstr>
      <vt:lpstr>Product Feedback Checklist</vt:lpstr>
      <vt:lpstr>Launch Feedback Checklist</vt:lpstr>
      <vt:lpstr>Open Q&amp;A</vt:lpstr>
      <vt:lpstr>Product Launch Checklist:</vt:lpstr>
      <vt:lpstr>Release Checklist (Day of Launch)</vt:lpstr>
      <vt:lpstr>General Product Release Checklist </vt:lpstr>
      <vt:lpstr>Post Launch Checklist (Day of Launch)</vt:lpstr>
      <vt:lpstr>General Product Release Checklist </vt:lpstr>
      <vt:lpstr>FAQs &amp;  Best Practices</vt:lpstr>
      <vt:lpstr>Mobile Release Checklist </vt:lpstr>
      <vt:lpstr>Web Release Checklist </vt:lpstr>
      <vt:lpstr>Desktop Release Checklist </vt:lpstr>
      <vt:lpstr>Best practice</vt:lpstr>
      <vt:lpstr>Thanks for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Vudeptrai</dc:creator>
  <cp:lastModifiedBy>Phạm Thế Vũ</cp:lastModifiedBy>
  <cp:revision>1</cp:revision>
  <dcterms:modified xsi:type="dcterms:W3CDTF">2024-05-10T03:21:09Z</dcterms:modified>
</cp:coreProperties>
</file>